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handoutMasterIdLst>
    <p:handoutMasterId r:id="rId18"/>
  </p:handoutMasterIdLst>
  <p:sldIdLst>
    <p:sldId id="288" r:id="rId2"/>
    <p:sldId id="289" r:id="rId3"/>
    <p:sldId id="299" r:id="rId4"/>
    <p:sldId id="290" r:id="rId5"/>
    <p:sldId id="300" r:id="rId6"/>
    <p:sldId id="301" r:id="rId7"/>
    <p:sldId id="302" r:id="rId8"/>
    <p:sldId id="294" r:id="rId9"/>
    <p:sldId id="295" r:id="rId10"/>
    <p:sldId id="291" r:id="rId11"/>
    <p:sldId id="293" r:id="rId12"/>
    <p:sldId id="292" r:id="rId13"/>
    <p:sldId id="296" r:id="rId14"/>
    <p:sldId id="297" r:id="rId15"/>
    <p:sldId id="298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F3B55"/>
    <a:srgbClr val="800080"/>
    <a:srgbClr val="FFC9E4"/>
    <a:srgbClr val="DDDDDD"/>
    <a:srgbClr val="660066"/>
    <a:srgbClr val="CC0066"/>
    <a:srgbClr val="9999FF"/>
    <a:srgbClr val="990099"/>
    <a:srgbClr val="FFE7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56" autoAdjust="0"/>
    <p:restoredTop sz="94370" autoAdjust="0"/>
  </p:normalViewPr>
  <p:slideViewPr>
    <p:cSldViewPr>
      <p:cViewPr varScale="1">
        <p:scale>
          <a:sx n="100" d="100"/>
          <a:sy n="100" d="100"/>
        </p:scale>
        <p:origin x="22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2DA23C0-697A-4DE1-9DC8-717EC109E929}" type="doc">
      <dgm:prSet loTypeId="urn:microsoft.com/office/officeart/2005/8/layout/list1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4091BA1C-E9C4-4128-9C38-2DCE116031ED}">
      <dgm:prSet phldrT="[Текст]" custT="1"/>
      <dgm:spPr>
        <a:solidFill>
          <a:schemeClr val="bg1">
            <a:lumMod val="20000"/>
            <a:lumOff val="80000"/>
          </a:schemeClr>
        </a:solidFill>
      </dgm:spPr>
      <dgm:t>
        <a:bodyPr/>
        <a:lstStyle/>
        <a:p>
          <a:r>
            <a:rPr lang="ru-RU" sz="1400" b="1" dirty="0" smtClean="0">
              <a:solidFill>
                <a:schemeClr val="bg1">
                  <a:lumMod val="75000"/>
                </a:schemeClr>
              </a:solidFill>
            </a:rPr>
            <a:t>Запасы: устаревшие базы данных, незавершенная работа</a:t>
          </a:r>
          <a:endParaRPr lang="ru-RU" sz="1400" b="1" dirty="0">
            <a:solidFill>
              <a:schemeClr val="bg1">
                <a:lumMod val="75000"/>
              </a:schemeClr>
            </a:solidFill>
          </a:endParaRPr>
        </a:p>
      </dgm:t>
    </dgm:pt>
    <dgm:pt modelId="{09298085-16BF-4DE3-BE60-0DE316217345}" type="parTrans" cxnId="{DF4620EC-3296-450C-8CA6-C3430487DA1B}">
      <dgm:prSet/>
      <dgm:spPr/>
      <dgm:t>
        <a:bodyPr/>
        <a:lstStyle/>
        <a:p>
          <a:endParaRPr lang="ru-RU" sz="1400" b="1">
            <a:solidFill>
              <a:schemeClr val="bg1">
                <a:lumMod val="75000"/>
              </a:schemeClr>
            </a:solidFill>
          </a:endParaRPr>
        </a:p>
      </dgm:t>
    </dgm:pt>
    <dgm:pt modelId="{9E28E907-7CA1-4866-B3BC-270CEE8AC60F}" type="sibTrans" cxnId="{DF4620EC-3296-450C-8CA6-C3430487DA1B}">
      <dgm:prSet/>
      <dgm:spPr/>
      <dgm:t>
        <a:bodyPr/>
        <a:lstStyle/>
        <a:p>
          <a:endParaRPr lang="ru-RU" sz="1400" b="1">
            <a:solidFill>
              <a:schemeClr val="bg1">
                <a:lumMod val="75000"/>
              </a:schemeClr>
            </a:solidFill>
          </a:endParaRPr>
        </a:p>
      </dgm:t>
    </dgm:pt>
    <dgm:pt modelId="{D3D4E82A-D583-41BC-8571-F5E67CD5F5AE}">
      <dgm:prSet phldrT="[Текст]"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ru-RU" sz="1400" b="1" dirty="0" smtClean="0">
              <a:solidFill>
                <a:schemeClr val="bg1">
                  <a:lumMod val="75000"/>
                </a:schemeClr>
              </a:solidFill>
            </a:rPr>
            <a:t>Лишнее передвижение: неудобная организация рабочего пространства</a:t>
          </a:r>
          <a:endParaRPr lang="ru-RU" sz="1400" b="1" dirty="0">
            <a:solidFill>
              <a:schemeClr val="bg1">
                <a:lumMod val="75000"/>
              </a:schemeClr>
            </a:solidFill>
          </a:endParaRPr>
        </a:p>
      </dgm:t>
    </dgm:pt>
    <dgm:pt modelId="{DF6FF2FC-A7FA-4490-AFCC-2819682F6844}" type="parTrans" cxnId="{9A7B8377-153C-46DD-B4EC-82476E6D010F}">
      <dgm:prSet/>
      <dgm:spPr/>
      <dgm:t>
        <a:bodyPr/>
        <a:lstStyle/>
        <a:p>
          <a:endParaRPr lang="ru-RU" sz="1400" b="1">
            <a:solidFill>
              <a:schemeClr val="bg1">
                <a:lumMod val="75000"/>
              </a:schemeClr>
            </a:solidFill>
          </a:endParaRPr>
        </a:p>
      </dgm:t>
    </dgm:pt>
    <dgm:pt modelId="{FD1E38DF-68D8-46F2-84E0-7C206E6DC5A6}" type="sibTrans" cxnId="{9A7B8377-153C-46DD-B4EC-82476E6D010F}">
      <dgm:prSet/>
      <dgm:spPr/>
      <dgm:t>
        <a:bodyPr/>
        <a:lstStyle/>
        <a:p>
          <a:endParaRPr lang="ru-RU" sz="1400" b="1">
            <a:solidFill>
              <a:schemeClr val="bg1">
                <a:lumMod val="75000"/>
              </a:schemeClr>
            </a:solidFill>
          </a:endParaRPr>
        </a:p>
      </dgm:t>
    </dgm:pt>
    <dgm:pt modelId="{B5561FE3-7E41-4EA5-8C61-CE039EE6C8A7}">
      <dgm:prSet phldrT="[Текст]" custT="1"/>
      <dgm:spPr>
        <a:solidFill>
          <a:schemeClr val="bg1">
            <a:lumMod val="20000"/>
            <a:lumOff val="80000"/>
          </a:schemeClr>
        </a:solidFill>
      </dgm:spPr>
      <dgm:t>
        <a:bodyPr/>
        <a:lstStyle/>
        <a:p>
          <a:r>
            <a:rPr lang="ru-RU" sz="1400" b="1" dirty="0" smtClean="0">
              <a:solidFill>
                <a:schemeClr val="bg1">
                  <a:lumMod val="75000"/>
                </a:schemeClr>
              </a:solidFill>
            </a:rPr>
            <a:t>Лишнее перемещение: неэффективность систем коммуникации, неудобство интерфейса</a:t>
          </a:r>
          <a:endParaRPr lang="ru-RU" sz="1400" b="1" dirty="0">
            <a:solidFill>
              <a:schemeClr val="bg1">
                <a:lumMod val="75000"/>
              </a:schemeClr>
            </a:solidFill>
          </a:endParaRPr>
        </a:p>
      </dgm:t>
    </dgm:pt>
    <dgm:pt modelId="{F1A90707-88B7-4B2B-928A-C1C8287EC42A}" type="parTrans" cxnId="{CEB91136-E7BB-46DB-9C1A-E6EE8802D51B}">
      <dgm:prSet/>
      <dgm:spPr/>
      <dgm:t>
        <a:bodyPr/>
        <a:lstStyle/>
        <a:p>
          <a:endParaRPr lang="ru-RU" sz="1400" b="1">
            <a:solidFill>
              <a:schemeClr val="bg1">
                <a:lumMod val="75000"/>
              </a:schemeClr>
            </a:solidFill>
          </a:endParaRPr>
        </a:p>
      </dgm:t>
    </dgm:pt>
    <dgm:pt modelId="{8CD9A9C0-8A16-4E60-BA75-D6C8C7396ABA}" type="sibTrans" cxnId="{CEB91136-E7BB-46DB-9C1A-E6EE8802D51B}">
      <dgm:prSet/>
      <dgm:spPr/>
      <dgm:t>
        <a:bodyPr/>
        <a:lstStyle/>
        <a:p>
          <a:endParaRPr lang="ru-RU" sz="1400" b="1">
            <a:solidFill>
              <a:schemeClr val="bg1">
                <a:lumMod val="75000"/>
              </a:schemeClr>
            </a:solidFill>
          </a:endParaRPr>
        </a:p>
      </dgm:t>
    </dgm:pt>
    <dgm:pt modelId="{9C44CE55-DCE4-4EDD-A6FD-9B548DF4A32D}">
      <dgm:prSet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ru-RU" sz="1400" b="1" dirty="0" smtClean="0">
              <a:solidFill>
                <a:schemeClr val="bg1">
                  <a:lumMod val="75000"/>
                </a:schemeClr>
              </a:solidFill>
            </a:rPr>
            <a:t>Дефекты: ошибки в данных, некорректные инструкции и требования</a:t>
          </a:r>
          <a:endParaRPr lang="ru-RU" sz="1400" b="1" dirty="0">
            <a:solidFill>
              <a:schemeClr val="bg1">
                <a:lumMod val="75000"/>
              </a:schemeClr>
            </a:solidFill>
          </a:endParaRPr>
        </a:p>
      </dgm:t>
    </dgm:pt>
    <dgm:pt modelId="{1ADEACF4-BE04-47E3-91A3-EE998C5BF3CB}" type="parTrans" cxnId="{F541000D-11B6-43B0-A6DC-1757A3C3EB8F}">
      <dgm:prSet/>
      <dgm:spPr/>
      <dgm:t>
        <a:bodyPr/>
        <a:lstStyle/>
        <a:p>
          <a:endParaRPr lang="ru-RU" sz="1400" b="1">
            <a:solidFill>
              <a:schemeClr val="bg1">
                <a:lumMod val="75000"/>
              </a:schemeClr>
            </a:solidFill>
          </a:endParaRPr>
        </a:p>
      </dgm:t>
    </dgm:pt>
    <dgm:pt modelId="{F028178B-BC58-48D8-91A9-FF1DA91A1078}" type="sibTrans" cxnId="{F541000D-11B6-43B0-A6DC-1757A3C3EB8F}">
      <dgm:prSet/>
      <dgm:spPr/>
      <dgm:t>
        <a:bodyPr/>
        <a:lstStyle/>
        <a:p>
          <a:endParaRPr lang="ru-RU" sz="1400" b="1">
            <a:solidFill>
              <a:schemeClr val="bg1">
                <a:lumMod val="75000"/>
              </a:schemeClr>
            </a:solidFill>
          </a:endParaRPr>
        </a:p>
      </dgm:t>
    </dgm:pt>
    <dgm:pt modelId="{ED7F1246-4A20-4DAA-8217-07E74E1705D4}">
      <dgm:prSet custT="1"/>
      <dgm:spPr>
        <a:solidFill>
          <a:schemeClr val="bg1">
            <a:lumMod val="20000"/>
            <a:lumOff val="80000"/>
          </a:schemeClr>
        </a:solidFill>
      </dgm:spPr>
      <dgm:t>
        <a:bodyPr/>
        <a:lstStyle/>
        <a:p>
          <a:r>
            <a:rPr lang="ru-RU" sz="1400" b="1" dirty="0" smtClean="0">
              <a:solidFill>
                <a:schemeClr val="bg1">
                  <a:lumMod val="75000"/>
                </a:schemeClr>
              </a:solidFill>
            </a:rPr>
            <a:t>Перепроизводство: подготовка лишних документов, выполнение работы, не создающей ценности</a:t>
          </a:r>
          <a:endParaRPr lang="ru-RU" sz="1400" b="1" dirty="0">
            <a:solidFill>
              <a:schemeClr val="bg1">
                <a:lumMod val="75000"/>
              </a:schemeClr>
            </a:solidFill>
          </a:endParaRPr>
        </a:p>
      </dgm:t>
    </dgm:pt>
    <dgm:pt modelId="{69500CC7-2B55-4062-A347-0C6F741ABECB}" type="parTrans" cxnId="{A4E02F3E-97C3-493D-9929-A72534ED78EB}">
      <dgm:prSet/>
      <dgm:spPr/>
      <dgm:t>
        <a:bodyPr/>
        <a:lstStyle/>
        <a:p>
          <a:endParaRPr lang="ru-RU" sz="1400" b="1">
            <a:solidFill>
              <a:schemeClr val="bg1">
                <a:lumMod val="75000"/>
              </a:schemeClr>
            </a:solidFill>
          </a:endParaRPr>
        </a:p>
      </dgm:t>
    </dgm:pt>
    <dgm:pt modelId="{AA1B54E9-3B53-4E85-A9CF-AEA151AB7F09}" type="sibTrans" cxnId="{A4E02F3E-97C3-493D-9929-A72534ED78EB}">
      <dgm:prSet/>
      <dgm:spPr/>
      <dgm:t>
        <a:bodyPr/>
        <a:lstStyle/>
        <a:p>
          <a:endParaRPr lang="ru-RU" sz="1400" b="1">
            <a:solidFill>
              <a:schemeClr val="bg1">
                <a:lumMod val="75000"/>
              </a:schemeClr>
            </a:solidFill>
          </a:endParaRPr>
        </a:p>
      </dgm:t>
    </dgm:pt>
    <dgm:pt modelId="{B026BFA8-CDDA-4D6A-BEE1-09EE5F80EA80}">
      <dgm:prSet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ru-RU" sz="1400" b="1" dirty="0" smtClean="0">
              <a:solidFill>
                <a:schemeClr val="bg1">
                  <a:lumMod val="75000"/>
                </a:schemeClr>
              </a:solidFill>
            </a:rPr>
            <a:t>Излишняя сложность процессов: копирование выполняемые функций, нечеткие должностные инструкции, лишние маневры процессов</a:t>
          </a:r>
          <a:endParaRPr lang="ru-RU" sz="1400" b="1" dirty="0">
            <a:solidFill>
              <a:schemeClr val="bg1">
                <a:lumMod val="75000"/>
              </a:schemeClr>
            </a:solidFill>
          </a:endParaRPr>
        </a:p>
      </dgm:t>
    </dgm:pt>
    <dgm:pt modelId="{FCBDFBCB-EC94-4508-A1E4-81A75CD2FDF6}" type="parTrans" cxnId="{9374C910-CF3E-4618-9FAF-29B03FAC6193}">
      <dgm:prSet/>
      <dgm:spPr/>
      <dgm:t>
        <a:bodyPr/>
        <a:lstStyle/>
        <a:p>
          <a:endParaRPr lang="ru-RU" sz="1400" b="1">
            <a:solidFill>
              <a:schemeClr val="bg1">
                <a:lumMod val="75000"/>
              </a:schemeClr>
            </a:solidFill>
          </a:endParaRPr>
        </a:p>
      </dgm:t>
    </dgm:pt>
    <dgm:pt modelId="{FC54F1CB-BC04-4DB6-ACCC-29C15D62ADFA}" type="sibTrans" cxnId="{9374C910-CF3E-4618-9FAF-29B03FAC6193}">
      <dgm:prSet/>
      <dgm:spPr/>
      <dgm:t>
        <a:bodyPr/>
        <a:lstStyle/>
        <a:p>
          <a:endParaRPr lang="ru-RU" sz="1400" b="1">
            <a:solidFill>
              <a:schemeClr val="bg1">
                <a:lumMod val="75000"/>
              </a:schemeClr>
            </a:solidFill>
          </a:endParaRPr>
        </a:p>
      </dgm:t>
    </dgm:pt>
    <dgm:pt modelId="{F2539880-091B-413F-B131-F11320E9E347}">
      <dgm:prSet custT="1"/>
      <dgm:spPr>
        <a:solidFill>
          <a:schemeClr val="bg1">
            <a:lumMod val="20000"/>
            <a:lumOff val="80000"/>
          </a:schemeClr>
        </a:solidFill>
      </dgm:spPr>
      <dgm:t>
        <a:bodyPr/>
        <a:lstStyle/>
        <a:p>
          <a:r>
            <a:rPr lang="ru-RU" sz="1400" b="1" dirty="0" smtClean="0">
              <a:solidFill>
                <a:schemeClr val="bg1">
                  <a:lumMod val="75000"/>
                </a:schemeClr>
              </a:solidFill>
            </a:rPr>
            <a:t>Ожидание: административные барьеры, длительные принятия решений</a:t>
          </a:r>
          <a:endParaRPr lang="ru-RU" sz="1400" b="1" dirty="0">
            <a:solidFill>
              <a:schemeClr val="bg1">
                <a:lumMod val="75000"/>
              </a:schemeClr>
            </a:solidFill>
          </a:endParaRPr>
        </a:p>
      </dgm:t>
    </dgm:pt>
    <dgm:pt modelId="{41971AE9-B772-4926-A80E-6C602B08C41E}" type="parTrans" cxnId="{B2AB65EC-170C-4174-B592-3EF28B17BF2D}">
      <dgm:prSet/>
      <dgm:spPr/>
      <dgm:t>
        <a:bodyPr/>
        <a:lstStyle/>
        <a:p>
          <a:endParaRPr lang="ru-RU" sz="1400" b="1">
            <a:solidFill>
              <a:schemeClr val="bg1">
                <a:lumMod val="75000"/>
              </a:schemeClr>
            </a:solidFill>
          </a:endParaRPr>
        </a:p>
      </dgm:t>
    </dgm:pt>
    <dgm:pt modelId="{9CDE3740-9F49-4F4E-B857-B4002C7F948E}" type="sibTrans" cxnId="{B2AB65EC-170C-4174-B592-3EF28B17BF2D}">
      <dgm:prSet/>
      <dgm:spPr/>
      <dgm:t>
        <a:bodyPr/>
        <a:lstStyle/>
        <a:p>
          <a:endParaRPr lang="ru-RU" sz="1400" b="1">
            <a:solidFill>
              <a:schemeClr val="bg1">
                <a:lumMod val="75000"/>
              </a:schemeClr>
            </a:solidFill>
          </a:endParaRPr>
        </a:p>
      </dgm:t>
    </dgm:pt>
    <dgm:pt modelId="{188DEAA6-1489-4F2E-9675-6CD8DED60362}">
      <dgm:prSet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ru-RU" sz="1400" b="1" dirty="0" smtClean="0">
              <a:solidFill>
                <a:schemeClr val="bg1">
                  <a:lumMod val="75000"/>
                </a:schemeClr>
              </a:solidFill>
            </a:rPr>
            <a:t>Потери готового продукта: отчисление студентов, неполучение обучающимися документа об образовании</a:t>
          </a:r>
          <a:endParaRPr lang="ru-RU" sz="1400" b="1" dirty="0">
            <a:solidFill>
              <a:schemeClr val="bg1">
                <a:lumMod val="75000"/>
              </a:schemeClr>
            </a:solidFill>
          </a:endParaRPr>
        </a:p>
      </dgm:t>
    </dgm:pt>
    <dgm:pt modelId="{E3AD4EB7-8A6C-4565-82AB-B1E675B4674F}" type="parTrans" cxnId="{3B964310-7594-4229-BC5E-4F6629057F5E}">
      <dgm:prSet/>
      <dgm:spPr/>
      <dgm:t>
        <a:bodyPr/>
        <a:lstStyle/>
        <a:p>
          <a:endParaRPr lang="ru-RU" sz="1400" b="1">
            <a:solidFill>
              <a:schemeClr val="bg1">
                <a:lumMod val="75000"/>
              </a:schemeClr>
            </a:solidFill>
          </a:endParaRPr>
        </a:p>
      </dgm:t>
    </dgm:pt>
    <dgm:pt modelId="{948106EE-23F0-4D1A-B4A5-01A098B12F00}" type="sibTrans" cxnId="{3B964310-7594-4229-BC5E-4F6629057F5E}">
      <dgm:prSet/>
      <dgm:spPr/>
      <dgm:t>
        <a:bodyPr/>
        <a:lstStyle/>
        <a:p>
          <a:endParaRPr lang="ru-RU" sz="1400" b="1">
            <a:solidFill>
              <a:schemeClr val="bg1">
                <a:lumMod val="75000"/>
              </a:schemeClr>
            </a:solidFill>
          </a:endParaRPr>
        </a:p>
      </dgm:t>
    </dgm:pt>
    <dgm:pt modelId="{D20C5383-B3E0-429F-AD38-8F5F09118C90}" type="pres">
      <dgm:prSet presAssocID="{42DA23C0-697A-4DE1-9DC8-717EC109E929}" presName="linear" presStyleCnt="0">
        <dgm:presLayoutVars>
          <dgm:dir/>
          <dgm:animLvl val="lvl"/>
          <dgm:resizeHandles val="exact"/>
        </dgm:presLayoutVars>
      </dgm:prSet>
      <dgm:spPr/>
    </dgm:pt>
    <dgm:pt modelId="{E4CAE694-CB2E-443E-A3CC-57F981AA4BB5}" type="pres">
      <dgm:prSet presAssocID="{4091BA1C-E9C4-4128-9C38-2DCE116031ED}" presName="parentLin" presStyleCnt="0"/>
      <dgm:spPr/>
    </dgm:pt>
    <dgm:pt modelId="{DB6C3A8B-94F9-44BC-AF42-FB201D163FE5}" type="pres">
      <dgm:prSet presAssocID="{4091BA1C-E9C4-4128-9C38-2DCE116031ED}" presName="parentLeftMargin" presStyleLbl="node1" presStyleIdx="0" presStyleCnt="8"/>
      <dgm:spPr/>
    </dgm:pt>
    <dgm:pt modelId="{8E6FEF10-0450-48BD-9F96-39324BBFC7ED}" type="pres">
      <dgm:prSet presAssocID="{4091BA1C-E9C4-4128-9C38-2DCE116031ED}" presName="parentText" presStyleLbl="node1" presStyleIdx="0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CA240E-AA80-42B3-BFEF-0A1E0277FEC9}" type="pres">
      <dgm:prSet presAssocID="{4091BA1C-E9C4-4128-9C38-2DCE116031ED}" presName="negativeSpace" presStyleCnt="0"/>
      <dgm:spPr/>
    </dgm:pt>
    <dgm:pt modelId="{B9C89545-A218-488C-AF63-4675994F2102}" type="pres">
      <dgm:prSet presAssocID="{4091BA1C-E9C4-4128-9C38-2DCE116031ED}" presName="childText" presStyleLbl="conFgAcc1" presStyleIdx="0" presStyleCnt="8">
        <dgm:presLayoutVars>
          <dgm:bulletEnabled val="1"/>
        </dgm:presLayoutVars>
      </dgm:prSet>
      <dgm:spPr/>
    </dgm:pt>
    <dgm:pt modelId="{E78FD214-7FC8-4DFE-B9C1-A6A993A1D5DA}" type="pres">
      <dgm:prSet presAssocID="{9E28E907-7CA1-4866-B3BC-270CEE8AC60F}" presName="spaceBetweenRectangles" presStyleCnt="0"/>
      <dgm:spPr/>
    </dgm:pt>
    <dgm:pt modelId="{5C3ABC4D-F6BE-4984-97F5-34876B575999}" type="pres">
      <dgm:prSet presAssocID="{9C44CE55-DCE4-4EDD-A6FD-9B548DF4A32D}" presName="parentLin" presStyleCnt="0"/>
      <dgm:spPr/>
    </dgm:pt>
    <dgm:pt modelId="{D675445C-0B52-48C6-927B-5DE71BC1612B}" type="pres">
      <dgm:prSet presAssocID="{9C44CE55-DCE4-4EDD-A6FD-9B548DF4A32D}" presName="parentLeftMargin" presStyleLbl="node1" presStyleIdx="0" presStyleCnt="8"/>
      <dgm:spPr/>
    </dgm:pt>
    <dgm:pt modelId="{DACE7759-5455-4051-9910-3347FBB8412E}" type="pres">
      <dgm:prSet presAssocID="{9C44CE55-DCE4-4EDD-A6FD-9B548DF4A32D}" presName="parentText" presStyleLbl="node1" presStyleIdx="1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F89D48-AD38-473D-BC4F-B64923F675AA}" type="pres">
      <dgm:prSet presAssocID="{9C44CE55-DCE4-4EDD-A6FD-9B548DF4A32D}" presName="negativeSpace" presStyleCnt="0"/>
      <dgm:spPr/>
    </dgm:pt>
    <dgm:pt modelId="{D534E6AC-FA2D-4847-8459-6827451F23E0}" type="pres">
      <dgm:prSet presAssocID="{9C44CE55-DCE4-4EDD-A6FD-9B548DF4A32D}" presName="childText" presStyleLbl="conFgAcc1" presStyleIdx="1" presStyleCnt="8">
        <dgm:presLayoutVars>
          <dgm:bulletEnabled val="1"/>
        </dgm:presLayoutVars>
      </dgm:prSet>
      <dgm:spPr/>
    </dgm:pt>
    <dgm:pt modelId="{A7053D5F-E339-451C-A88F-D48741C0A4C8}" type="pres">
      <dgm:prSet presAssocID="{F028178B-BC58-48D8-91A9-FF1DA91A1078}" presName="spaceBetweenRectangles" presStyleCnt="0"/>
      <dgm:spPr/>
    </dgm:pt>
    <dgm:pt modelId="{7636F225-D76E-4C33-A231-F9AC94730E06}" type="pres">
      <dgm:prSet presAssocID="{ED7F1246-4A20-4DAA-8217-07E74E1705D4}" presName="parentLin" presStyleCnt="0"/>
      <dgm:spPr/>
    </dgm:pt>
    <dgm:pt modelId="{4BB0E812-BB23-48AB-96E4-3385C83F8BBD}" type="pres">
      <dgm:prSet presAssocID="{ED7F1246-4A20-4DAA-8217-07E74E1705D4}" presName="parentLeftMargin" presStyleLbl="node1" presStyleIdx="1" presStyleCnt="8"/>
      <dgm:spPr/>
    </dgm:pt>
    <dgm:pt modelId="{9151143E-8C5E-4C85-84C0-D9A9A6E0CC81}" type="pres">
      <dgm:prSet presAssocID="{ED7F1246-4A20-4DAA-8217-07E74E1705D4}" presName="parentText" presStyleLbl="node1" presStyleIdx="2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819D64-1468-4FF1-9CC4-44CEE8F90618}" type="pres">
      <dgm:prSet presAssocID="{ED7F1246-4A20-4DAA-8217-07E74E1705D4}" presName="negativeSpace" presStyleCnt="0"/>
      <dgm:spPr/>
    </dgm:pt>
    <dgm:pt modelId="{4131906A-8725-4A98-87B2-94B96AC240FA}" type="pres">
      <dgm:prSet presAssocID="{ED7F1246-4A20-4DAA-8217-07E74E1705D4}" presName="childText" presStyleLbl="conFgAcc1" presStyleIdx="2" presStyleCnt="8">
        <dgm:presLayoutVars>
          <dgm:bulletEnabled val="1"/>
        </dgm:presLayoutVars>
      </dgm:prSet>
      <dgm:spPr/>
    </dgm:pt>
    <dgm:pt modelId="{599BC0B8-D511-4A56-8F1F-D4F61926AEBA}" type="pres">
      <dgm:prSet presAssocID="{AA1B54E9-3B53-4E85-A9CF-AEA151AB7F09}" presName="spaceBetweenRectangles" presStyleCnt="0"/>
      <dgm:spPr/>
    </dgm:pt>
    <dgm:pt modelId="{0F1759B6-F306-4CEC-B3C8-649616BF4983}" type="pres">
      <dgm:prSet presAssocID="{B026BFA8-CDDA-4D6A-BEE1-09EE5F80EA80}" presName="parentLin" presStyleCnt="0"/>
      <dgm:spPr/>
    </dgm:pt>
    <dgm:pt modelId="{5C3DB310-98C7-4EC2-960A-946E850355B9}" type="pres">
      <dgm:prSet presAssocID="{B026BFA8-CDDA-4D6A-BEE1-09EE5F80EA80}" presName="parentLeftMargin" presStyleLbl="node1" presStyleIdx="2" presStyleCnt="8"/>
      <dgm:spPr/>
    </dgm:pt>
    <dgm:pt modelId="{D5D161FF-E393-4E3C-BA66-C77095514FFC}" type="pres">
      <dgm:prSet presAssocID="{B026BFA8-CDDA-4D6A-BEE1-09EE5F80EA80}" presName="parentText" presStyleLbl="node1" presStyleIdx="3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CE4187-1123-44ED-9D21-163DF00AA056}" type="pres">
      <dgm:prSet presAssocID="{B026BFA8-CDDA-4D6A-BEE1-09EE5F80EA80}" presName="negativeSpace" presStyleCnt="0"/>
      <dgm:spPr/>
    </dgm:pt>
    <dgm:pt modelId="{54F067EC-BCDE-4BF0-85C4-B31CB63FDF9E}" type="pres">
      <dgm:prSet presAssocID="{B026BFA8-CDDA-4D6A-BEE1-09EE5F80EA80}" presName="childText" presStyleLbl="conFgAcc1" presStyleIdx="3" presStyleCnt="8">
        <dgm:presLayoutVars>
          <dgm:bulletEnabled val="1"/>
        </dgm:presLayoutVars>
      </dgm:prSet>
      <dgm:spPr/>
    </dgm:pt>
    <dgm:pt modelId="{FF05C759-F49C-4656-A13D-713A12EC5D42}" type="pres">
      <dgm:prSet presAssocID="{FC54F1CB-BC04-4DB6-ACCC-29C15D62ADFA}" presName="spaceBetweenRectangles" presStyleCnt="0"/>
      <dgm:spPr/>
    </dgm:pt>
    <dgm:pt modelId="{AB4A519A-083C-44FD-9645-844D9D41E458}" type="pres">
      <dgm:prSet presAssocID="{F2539880-091B-413F-B131-F11320E9E347}" presName="parentLin" presStyleCnt="0"/>
      <dgm:spPr/>
    </dgm:pt>
    <dgm:pt modelId="{87BCC8B7-81D2-48D5-B7A6-90FC5F9F7300}" type="pres">
      <dgm:prSet presAssocID="{F2539880-091B-413F-B131-F11320E9E347}" presName="parentLeftMargin" presStyleLbl="node1" presStyleIdx="3" presStyleCnt="8"/>
      <dgm:spPr/>
    </dgm:pt>
    <dgm:pt modelId="{C948348E-54C2-4A15-B28B-5D5BAD8D2181}" type="pres">
      <dgm:prSet presAssocID="{F2539880-091B-413F-B131-F11320E9E347}" presName="parentText" presStyleLbl="node1" presStyleIdx="4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2A0A1D-5A97-4AF4-8FB3-74E7B5506F45}" type="pres">
      <dgm:prSet presAssocID="{F2539880-091B-413F-B131-F11320E9E347}" presName="negativeSpace" presStyleCnt="0"/>
      <dgm:spPr/>
    </dgm:pt>
    <dgm:pt modelId="{A5F78DD0-45D0-41D5-B5D2-46B85740D61A}" type="pres">
      <dgm:prSet presAssocID="{F2539880-091B-413F-B131-F11320E9E347}" presName="childText" presStyleLbl="conFgAcc1" presStyleIdx="4" presStyleCnt="8">
        <dgm:presLayoutVars>
          <dgm:bulletEnabled val="1"/>
        </dgm:presLayoutVars>
      </dgm:prSet>
      <dgm:spPr/>
    </dgm:pt>
    <dgm:pt modelId="{4E23E697-949F-4575-9752-A5D073D55EB5}" type="pres">
      <dgm:prSet presAssocID="{9CDE3740-9F49-4F4E-B857-B4002C7F948E}" presName="spaceBetweenRectangles" presStyleCnt="0"/>
      <dgm:spPr/>
    </dgm:pt>
    <dgm:pt modelId="{B7E45139-A9A8-4832-BBE2-39E3805AE1C4}" type="pres">
      <dgm:prSet presAssocID="{D3D4E82A-D583-41BC-8571-F5E67CD5F5AE}" presName="parentLin" presStyleCnt="0"/>
      <dgm:spPr/>
    </dgm:pt>
    <dgm:pt modelId="{860469AA-0FE7-4713-B71E-97DA98D44884}" type="pres">
      <dgm:prSet presAssocID="{D3D4E82A-D583-41BC-8571-F5E67CD5F5AE}" presName="parentLeftMargin" presStyleLbl="node1" presStyleIdx="4" presStyleCnt="8"/>
      <dgm:spPr/>
    </dgm:pt>
    <dgm:pt modelId="{C5988BF1-2654-4EAB-B88E-6C46EE4D3DCD}" type="pres">
      <dgm:prSet presAssocID="{D3D4E82A-D583-41BC-8571-F5E67CD5F5AE}" presName="parentText" presStyleLbl="node1" presStyleIdx="5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847C23-934C-4832-BD83-F2335B13DE93}" type="pres">
      <dgm:prSet presAssocID="{D3D4E82A-D583-41BC-8571-F5E67CD5F5AE}" presName="negativeSpace" presStyleCnt="0"/>
      <dgm:spPr/>
    </dgm:pt>
    <dgm:pt modelId="{924DB3CA-5063-424C-9C63-719C38A6BA59}" type="pres">
      <dgm:prSet presAssocID="{D3D4E82A-D583-41BC-8571-F5E67CD5F5AE}" presName="childText" presStyleLbl="conFgAcc1" presStyleIdx="5" presStyleCnt="8">
        <dgm:presLayoutVars>
          <dgm:bulletEnabled val="1"/>
        </dgm:presLayoutVars>
      </dgm:prSet>
      <dgm:spPr/>
    </dgm:pt>
    <dgm:pt modelId="{9ECC78C4-67B5-43D4-9C82-AD2304590A05}" type="pres">
      <dgm:prSet presAssocID="{FD1E38DF-68D8-46F2-84E0-7C206E6DC5A6}" presName="spaceBetweenRectangles" presStyleCnt="0"/>
      <dgm:spPr/>
    </dgm:pt>
    <dgm:pt modelId="{83689450-D795-468C-9F0A-4A11A5D19581}" type="pres">
      <dgm:prSet presAssocID="{B5561FE3-7E41-4EA5-8C61-CE039EE6C8A7}" presName="parentLin" presStyleCnt="0"/>
      <dgm:spPr/>
    </dgm:pt>
    <dgm:pt modelId="{6A67948D-24FE-4484-B6BC-3C74F2B1B141}" type="pres">
      <dgm:prSet presAssocID="{B5561FE3-7E41-4EA5-8C61-CE039EE6C8A7}" presName="parentLeftMargin" presStyleLbl="node1" presStyleIdx="5" presStyleCnt="8"/>
      <dgm:spPr/>
    </dgm:pt>
    <dgm:pt modelId="{46EEFF46-329C-452B-9347-A6425013756A}" type="pres">
      <dgm:prSet presAssocID="{B5561FE3-7E41-4EA5-8C61-CE039EE6C8A7}" presName="parentText" presStyleLbl="node1" presStyleIdx="6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9859A8-F374-43D8-A94D-D52A4BA7D360}" type="pres">
      <dgm:prSet presAssocID="{B5561FE3-7E41-4EA5-8C61-CE039EE6C8A7}" presName="negativeSpace" presStyleCnt="0"/>
      <dgm:spPr/>
    </dgm:pt>
    <dgm:pt modelId="{1DDD68E3-56D9-49A7-B0DD-75D6A0C1741F}" type="pres">
      <dgm:prSet presAssocID="{B5561FE3-7E41-4EA5-8C61-CE039EE6C8A7}" presName="childText" presStyleLbl="conFgAcc1" presStyleIdx="6" presStyleCnt="8">
        <dgm:presLayoutVars>
          <dgm:bulletEnabled val="1"/>
        </dgm:presLayoutVars>
      </dgm:prSet>
      <dgm:spPr/>
    </dgm:pt>
    <dgm:pt modelId="{30425E5B-1DE2-481D-83C6-0C918E3FA8A8}" type="pres">
      <dgm:prSet presAssocID="{8CD9A9C0-8A16-4E60-BA75-D6C8C7396ABA}" presName="spaceBetweenRectangles" presStyleCnt="0"/>
      <dgm:spPr/>
    </dgm:pt>
    <dgm:pt modelId="{D112D065-8D90-43D7-BCD7-6C8F29339FA4}" type="pres">
      <dgm:prSet presAssocID="{188DEAA6-1489-4F2E-9675-6CD8DED60362}" presName="parentLin" presStyleCnt="0"/>
      <dgm:spPr/>
    </dgm:pt>
    <dgm:pt modelId="{597214EC-D23E-4F5B-B576-8253304A3999}" type="pres">
      <dgm:prSet presAssocID="{188DEAA6-1489-4F2E-9675-6CD8DED60362}" presName="parentLeftMargin" presStyleLbl="node1" presStyleIdx="6" presStyleCnt="8"/>
      <dgm:spPr/>
    </dgm:pt>
    <dgm:pt modelId="{54923950-423E-4EBB-BB39-570B5FDDF72E}" type="pres">
      <dgm:prSet presAssocID="{188DEAA6-1489-4F2E-9675-6CD8DED60362}" presName="parentText" presStyleLbl="node1" presStyleIdx="7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AF39EB-F53B-49EF-8C9D-F7B7BA612BBA}" type="pres">
      <dgm:prSet presAssocID="{188DEAA6-1489-4F2E-9675-6CD8DED60362}" presName="negativeSpace" presStyleCnt="0"/>
      <dgm:spPr/>
    </dgm:pt>
    <dgm:pt modelId="{0AAEBCC0-6660-4710-9A60-0F1936C3CE15}" type="pres">
      <dgm:prSet presAssocID="{188DEAA6-1489-4F2E-9675-6CD8DED60362}" presName="childText" presStyleLbl="conFgAcc1" presStyleIdx="7" presStyleCnt="8">
        <dgm:presLayoutVars>
          <dgm:bulletEnabled val="1"/>
        </dgm:presLayoutVars>
      </dgm:prSet>
      <dgm:spPr/>
    </dgm:pt>
  </dgm:ptLst>
  <dgm:cxnLst>
    <dgm:cxn modelId="{F9A4C89A-7C17-4AB8-9391-C62CA45C21AC}" type="presOf" srcId="{D3D4E82A-D583-41BC-8571-F5E67CD5F5AE}" destId="{C5988BF1-2654-4EAB-B88E-6C46EE4D3DCD}" srcOrd="1" destOrd="0" presId="urn:microsoft.com/office/officeart/2005/8/layout/list1"/>
    <dgm:cxn modelId="{C0D0ED00-E51F-4E0D-B828-F5845F426C7C}" type="presOf" srcId="{F2539880-091B-413F-B131-F11320E9E347}" destId="{87BCC8B7-81D2-48D5-B7A6-90FC5F9F7300}" srcOrd="0" destOrd="0" presId="urn:microsoft.com/office/officeart/2005/8/layout/list1"/>
    <dgm:cxn modelId="{8C648E7D-515D-4759-B21F-D6F6F99E3381}" type="presOf" srcId="{188DEAA6-1489-4F2E-9675-6CD8DED60362}" destId="{597214EC-D23E-4F5B-B576-8253304A3999}" srcOrd="0" destOrd="0" presId="urn:microsoft.com/office/officeart/2005/8/layout/list1"/>
    <dgm:cxn modelId="{B2AB65EC-170C-4174-B592-3EF28B17BF2D}" srcId="{42DA23C0-697A-4DE1-9DC8-717EC109E929}" destId="{F2539880-091B-413F-B131-F11320E9E347}" srcOrd="4" destOrd="0" parTransId="{41971AE9-B772-4926-A80E-6C602B08C41E}" sibTransId="{9CDE3740-9F49-4F4E-B857-B4002C7F948E}"/>
    <dgm:cxn modelId="{3739E77D-2BCA-4179-844A-B946FCC4A932}" type="presOf" srcId="{D3D4E82A-D583-41BC-8571-F5E67CD5F5AE}" destId="{860469AA-0FE7-4713-B71E-97DA98D44884}" srcOrd="0" destOrd="0" presId="urn:microsoft.com/office/officeart/2005/8/layout/list1"/>
    <dgm:cxn modelId="{5A26DD65-FA68-4F58-A5C3-09FCD5062573}" type="presOf" srcId="{9C44CE55-DCE4-4EDD-A6FD-9B548DF4A32D}" destId="{DACE7759-5455-4051-9910-3347FBB8412E}" srcOrd="1" destOrd="0" presId="urn:microsoft.com/office/officeart/2005/8/layout/list1"/>
    <dgm:cxn modelId="{A12F148A-7577-46C5-9369-8231E35A7CE1}" type="presOf" srcId="{9C44CE55-DCE4-4EDD-A6FD-9B548DF4A32D}" destId="{D675445C-0B52-48C6-927B-5DE71BC1612B}" srcOrd="0" destOrd="0" presId="urn:microsoft.com/office/officeart/2005/8/layout/list1"/>
    <dgm:cxn modelId="{A4E02F3E-97C3-493D-9929-A72534ED78EB}" srcId="{42DA23C0-697A-4DE1-9DC8-717EC109E929}" destId="{ED7F1246-4A20-4DAA-8217-07E74E1705D4}" srcOrd="2" destOrd="0" parTransId="{69500CC7-2B55-4062-A347-0C6F741ABECB}" sibTransId="{AA1B54E9-3B53-4E85-A9CF-AEA151AB7F09}"/>
    <dgm:cxn modelId="{EECBAC29-A822-4DF0-B7E9-4164D045E4C7}" type="presOf" srcId="{4091BA1C-E9C4-4128-9C38-2DCE116031ED}" destId="{8E6FEF10-0450-48BD-9F96-39324BBFC7ED}" srcOrd="1" destOrd="0" presId="urn:microsoft.com/office/officeart/2005/8/layout/list1"/>
    <dgm:cxn modelId="{AA69E830-4F99-4757-93F7-3FC1FCD9DEA8}" type="presOf" srcId="{ED7F1246-4A20-4DAA-8217-07E74E1705D4}" destId="{9151143E-8C5E-4C85-84C0-D9A9A6E0CC81}" srcOrd="1" destOrd="0" presId="urn:microsoft.com/office/officeart/2005/8/layout/list1"/>
    <dgm:cxn modelId="{F541000D-11B6-43B0-A6DC-1757A3C3EB8F}" srcId="{42DA23C0-697A-4DE1-9DC8-717EC109E929}" destId="{9C44CE55-DCE4-4EDD-A6FD-9B548DF4A32D}" srcOrd="1" destOrd="0" parTransId="{1ADEACF4-BE04-47E3-91A3-EE998C5BF3CB}" sibTransId="{F028178B-BC58-48D8-91A9-FF1DA91A1078}"/>
    <dgm:cxn modelId="{DF4620EC-3296-450C-8CA6-C3430487DA1B}" srcId="{42DA23C0-697A-4DE1-9DC8-717EC109E929}" destId="{4091BA1C-E9C4-4128-9C38-2DCE116031ED}" srcOrd="0" destOrd="0" parTransId="{09298085-16BF-4DE3-BE60-0DE316217345}" sibTransId="{9E28E907-7CA1-4866-B3BC-270CEE8AC60F}"/>
    <dgm:cxn modelId="{B992FD7D-440D-4849-A674-E1846F02A98F}" type="presOf" srcId="{B5561FE3-7E41-4EA5-8C61-CE039EE6C8A7}" destId="{46EEFF46-329C-452B-9347-A6425013756A}" srcOrd="1" destOrd="0" presId="urn:microsoft.com/office/officeart/2005/8/layout/list1"/>
    <dgm:cxn modelId="{E68D2132-F176-4350-B67A-7804308C65A7}" type="presOf" srcId="{42DA23C0-697A-4DE1-9DC8-717EC109E929}" destId="{D20C5383-B3E0-429F-AD38-8F5F09118C90}" srcOrd="0" destOrd="0" presId="urn:microsoft.com/office/officeart/2005/8/layout/list1"/>
    <dgm:cxn modelId="{3B964310-7594-4229-BC5E-4F6629057F5E}" srcId="{42DA23C0-697A-4DE1-9DC8-717EC109E929}" destId="{188DEAA6-1489-4F2E-9675-6CD8DED60362}" srcOrd="7" destOrd="0" parTransId="{E3AD4EB7-8A6C-4565-82AB-B1E675B4674F}" sibTransId="{948106EE-23F0-4D1A-B4A5-01A098B12F00}"/>
    <dgm:cxn modelId="{FD65B2AE-54E3-4FC1-B5F3-0E189B1D8705}" type="presOf" srcId="{B026BFA8-CDDA-4D6A-BEE1-09EE5F80EA80}" destId="{5C3DB310-98C7-4EC2-960A-946E850355B9}" srcOrd="0" destOrd="0" presId="urn:microsoft.com/office/officeart/2005/8/layout/list1"/>
    <dgm:cxn modelId="{FF6BF6EC-6849-4689-941B-96C4FF575496}" type="presOf" srcId="{B026BFA8-CDDA-4D6A-BEE1-09EE5F80EA80}" destId="{D5D161FF-E393-4E3C-BA66-C77095514FFC}" srcOrd="1" destOrd="0" presId="urn:microsoft.com/office/officeart/2005/8/layout/list1"/>
    <dgm:cxn modelId="{9A7B8377-153C-46DD-B4EC-82476E6D010F}" srcId="{42DA23C0-697A-4DE1-9DC8-717EC109E929}" destId="{D3D4E82A-D583-41BC-8571-F5E67CD5F5AE}" srcOrd="5" destOrd="0" parTransId="{DF6FF2FC-A7FA-4490-AFCC-2819682F6844}" sibTransId="{FD1E38DF-68D8-46F2-84E0-7C206E6DC5A6}"/>
    <dgm:cxn modelId="{47FE8DB2-D785-4F91-8BCB-2DDE4047465A}" type="presOf" srcId="{F2539880-091B-413F-B131-F11320E9E347}" destId="{C948348E-54C2-4A15-B28B-5D5BAD8D2181}" srcOrd="1" destOrd="0" presId="urn:microsoft.com/office/officeart/2005/8/layout/list1"/>
    <dgm:cxn modelId="{18696C29-48B7-41AA-998F-BD56B6389744}" type="presOf" srcId="{ED7F1246-4A20-4DAA-8217-07E74E1705D4}" destId="{4BB0E812-BB23-48AB-96E4-3385C83F8BBD}" srcOrd="0" destOrd="0" presId="urn:microsoft.com/office/officeart/2005/8/layout/list1"/>
    <dgm:cxn modelId="{4AC90B85-E558-4FED-B7C9-0952F8F292C0}" type="presOf" srcId="{188DEAA6-1489-4F2E-9675-6CD8DED60362}" destId="{54923950-423E-4EBB-BB39-570B5FDDF72E}" srcOrd="1" destOrd="0" presId="urn:microsoft.com/office/officeart/2005/8/layout/list1"/>
    <dgm:cxn modelId="{D29578C5-11CF-4B12-9DED-6810A3D053AB}" type="presOf" srcId="{B5561FE3-7E41-4EA5-8C61-CE039EE6C8A7}" destId="{6A67948D-24FE-4484-B6BC-3C74F2B1B141}" srcOrd="0" destOrd="0" presId="urn:microsoft.com/office/officeart/2005/8/layout/list1"/>
    <dgm:cxn modelId="{CEB91136-E7BB-46DB-9C1A-E6EE8802D51B}" srcId="{42DA23C0-697A-4DE1-9DC8-717EC109E929}" destId="{B5561FE3-7E41-4EA5-8C61-CE039EE6C8A7}" srcOrd="6" destOrd="0" parTransId="{F1A90707-88B7-4B2B-928A-C1C8287EC42A}" sibTransId="{8CD9A9C0-8A16-4E60-BA75-D6C8C7396ABA}"/>
    <dgm:cxn modelId="{9374C910-CF3E-4618-9FAF-29B03FAC6193}" srcId="{42DA23C0-697A-4DE1-9DC8-717EC109E929}" destId="{B026BFA8-CDDA-4D6A-BEE1-09EE5F80EA80}" srcOrd="3" destOrd="0" parTransId="{FCBDFBCB-EC94-4508-A1E4-81A75CD2FDF6}" sibTransId="{FC54F1CB-BC04-4DB6-ACCC-29C15D62ADFA}"/>
    <dgm:cxn modelId="{4EDEF69B-46F2-4A42-98C7-30BA00552E68}" type="presOf" srcId="{4091BA1C-E9C4-4128-9C38-2DCE116031ED}" destId="{DB6C3A8B-94F9-44BC-AF42-FB201D163FE5}" srcOrd="0" destOrd="0" presId="urn:microsoft.com/office/officeart/2005/8/layout/list1"/>
    <dgm:cxn modelId="{8ECF8854-8BEC-46F9-9064-A53012E16B33}" type="presParOf" srcId="{D20C5383-B3E0-429F-AD38-8F5F09118C90}" destId="{E4CAE694-CB2E-443E-A3CC-57F981AA4BB5}" srcOrd="0" destOrd="0" presId="urn:microsoft.com/office/officeart/2005/8/layout/list1"/>
    <dgm:cxn modelId="{C4E0E6CA-447F-4C8B-8A0C-9C3FD2CC8396}" type="presParOf" srcId="{E4CAE694-CB2E-443E-A3CC-57F981AA4BB5}" destId="{DB6C3A8B-94F9-44BC-AF42-FB201D163FE5}" srcOrd="0" destOrd="0" presId="urn:microsoft.com/office/officeart/2005/8/layout/list1"/>
    <dgm:cxn modelId="{523CAD0E-990D-45F5-A418-CA65AA84D7FF}" type="presParOf" srcId="{E4CAE694-CB2E-443E-A3CC-57F981AA4BB5}" destId="{8E6FEF10-0450-48BD-9F96-39324BBFC7ED}" srcOrd="1" destOrd="0" presId="urn:microsoft.com/office/officeart/2005/8/layout/list1"/>
    <dgm:cxn modelId="{784D06CD-BD64-4B79-B5E2-A845D23DF29A}" type="presParOf" srcId="{D20C5383-B3E0-429F-AD38-8F5F09118C90}" destId="{3ACA240E-AA80-42B3-BFEF-0A1E0277FEC9}" srcOrd="1" destOrd="0" presId="urn:microsoft.com/office/officeart/2005/8/layout/list1"/>
    <dgm:cxn modelId="{E567F83D-3F07-4E5D-8C7A-6AF40C78F5DD}" type="presParOf" srcId="{D20C5383-B3E0-429F-AD38-8F5F09118C90}" destId="{B9C89545-A218-488C-AF63-4675994F2102}" srcOrd="2" destOrd="0" presId="urn:microsoft.com/office/officeart/2005/8/layout/list1"/>
    <dgm:cxn modelId="{58096094-47C3-4FF2-A80E-32042722AE76}" type="presParOf" srcId="{D20C5383-B3E0-429F-AD38-8F5F09118C90}" destId="{E78FD214-7FC8-4DFE-B9C1-A6A993A1D5DA}" srcOrd="3" destOrd="0" presId="urn:microsoft.com/office/officeart/2005/8/layout/list1"/>
    <dgm:cxn modelId="{21C26806-12B2-41B6-8182-F97FC3D080D7}" type="presParOf" srcId="{D20C5383-B3E0-429F-AD38-8F5F09118C90}" destId="{5C3ABC4D-F6BE-4984-97F5-34876B575999}" srcOrd="4" destOrd="0" presId="urn:microsoft.com/office/officeart/2005/8/layout/list1"/>
    <dgm:cxn modelId="{F592B40A-D5A4-4F69-95FD-6644C02F7BA8}" type="presParOf" srcId="{5C3ABC4D-F6BE-4984-97F5-34876B575999}" destId="{D675445C-0B52-48C6-927B-5DE71BC1612B}" srcOrd="0" destOrd="0" presId="urn:microsoft.com/office/officeart/2005/8/layout/list1"/>
    <dgm:cxn modelId="{78BA401A-564E-49B4-8671-66B30FCFF6E0}" type="presParOf" srcId="{5C3ABC4D-F6BE-4984-97F5-34876B575999}" destId="{DACE7759-5455-4051-9910-3347FBB8412E}" srcOrd="1" destOrd="0" presId="urn:microsoft.com/office/officeart/2005/8/layout/list1"/>
    <dgm:cxn modelId="{B1A51871-9331-4165-BE1A-E19006E1D8C3}" type="presParOf" srcId="{D20C5383-B3E0-429F-AD38-8F5F09118C90}" destId="{A6F89D48-AD38-473D-BC4F-B64923F675AA}" srcOrd="5" destOrd="0" presId="urn:microsoft.com/office/officeart/2005/8/layout/list1"/>
    <dgm:cxn modelId="{6EFC1EB2-6254-4935-9506-7C2D1CEEB18C}" type="presParOf" srcId="{D20C5383-B3E0-429F-AD38-8F5F09118C90}" destId="{D534E6AC-FA2D-4847-8459-6827451F23E0}" srcOrd="6" destOrd="0" presId="urn:microsoft.com/office/officeart/2005/8/layout/list1"/>
    <dgm:cxn modelId="{90D5D48B-B13E-43E8-A4A9-FCC9A5460FEC}" type="presParOf" srcId="{D20C5383-B3E0-429F-AD38-8F5F09118C90}" destId="{A7053D5F-E339-451C-A88F-D48741C0A4C8}" srcOrd="7" destOrd="0" presId="urn:microsoft.com/office/officeart/2005/8/layout/list1"/>
    <dgm:cxn modelId="{4B3BC242-7033-480E-8A48-4292AD5F871D}" type="presParOf" srcId="{D20C5383-B3E0-429F-AD38-8F5F09118C90}" destId="{7636F225-D76E-4C33-A231-F9AC94730E06}" srcOrd="8" destOrd="0" presId="urn:microsoft.com/office/officeart/2005/8/layout/list1"/>
    <dgm:cxn modelId="{C0005351-C385-4D68-863A-C3548BC2B4FB}" type="presParOf" srcId="{7636F225-D76E-4C33-A231-F9AC94730E06}" destId="{4BB0E812-BB23-48AB-96E4-3385C83F8BBD}" srcOrd="0" destOrd="0" presId="urn:microsoft.com/office/officeart/2005/8/layout/list1"/>
    <dgm:cxn modelId="{A4281BD3-0772-4C65-8422-16B33C7402CB}" type="presParOf" srcId="{7636F225-D76E-4C33-A231-F9AC94730E06}" destId="{9151143E-8C5E-4C85-84C0-D9A9A6E0CC81}" srcOrd="1" destOrd="0" presId="urn:microsoft.com/office/officeart/2005/8/layout/list1"/>
    <dgm:cxn modelId="{26C98C1E-A85E-4099-86EA-C95CB73F98F5}" type="presParOf" srcId="{D20C5383-B3E0-429F-AD38-8F5F09118C90}" destId="{28819D64-1468-4FF1-9CC4-44CEE8F90618}" srcOrd="9" destOrd="0" presId="urn:microsoft.com/office/officeart/2005/8/layout/list1"/>
    <dgm:cxn modelId="{BBD43EA5-E36F-4D6D-85CD-74C68F6324FE}" type="presParOf" srcId="{D20C5383-B3E0-429F-AD38-8F5F09118C90}" destId="{4131906A-8725-4A98-87B2-94B96AC240FA}" srcOrd="10" destOrd="0" presId="urn:microsoft.com/office/officeart/2005/8/layout/list1"/>
    <dgm:cxn modelId="{E1D6B653-1DDE-4637-9EB6-D8B7CC250925}" type="presParOf" srcId="{D20C5383-B3E0-429F-AD38-8F5F09118C90}" destId="{599BC0B8-D511-4A56-8F1F-D4F61926AEBA}" srcOrd="11" destOrd="0" presId="urn:microsoft.com/office/officeart/2005/8/layout/list1"/>
    <dgm:cxn modelId="{2C403328-33A6-40C6-BDD2-6B06098F237F}" type="presParOf" srcId="{D20C5383-B3E0-429F-AD38-8F5F09118C90}" destId="{0F1759B6-F306-4CEC-B3C8-649616BF4983}" srcOrd="12" destOrd="0" presId="urn:microsoft.com/office/officeart/2005/8/layout/list1"/>
    <dgm:cxn modelId="{8C29D946-A84D-40B1-891B-453B1B2D3BB6}" type="presParOf" srcId="{0F1759B6-F306-4CEC-B3C8-649616BF4983}" destId="{5C3DB310-98C7-4EC2-960A-946E850355B9}" srcOrd="0" destOrd="0" presId="urn:microsoft.com/office/officeart/2005/8/layout/list1"/>
    <dgm:cxn modelId="{5541584B-E7C9-4E7E-9EB5-88B23DA90622}" type="presParOf" srcId="{0F1759B6-F306-4CEC-B3C8-649616BF4983}" destId="{D5D161FF-E393-4E3C-BA66-C77095514FFC}" srcOrd="1" destOrd="0" presId="urn:microsoft.com/office/officeart/2005/8/layout/list1"/>
    <dgm:cxn modelId="{668385AD-D573-427E-8892-2D60DCF135FD}" type="presParOf" srcId="{D20C5383-B3E0-429F-AD38-8F5F09118C90}" destId="{EACE4187-1123-44ED-9D21-163DF00AA056}" srcOrd="13" destOrd="0" presId="urn:microsoft.com/office/officeart/2005/8/layout/list1"/>
    <dgm:cxn modelId="{470EF5C0-E676-4745-B998-471A0F6E7E4C}" type="presParOf" srcId="{D20C5383-B3E0-429F-AD38-8F5F09118C90}" destId="{54F067EC-BCDE-4BF0-85C4-B31CB63FDF9E}" srcOrd="14" destOrd="0" presId="urn:microsoft.com/office/officeart/2005/8/layout/list1"/>
    <dgm:cxn modelId="{65CFB348-7571-4348-B737-31C7D9987E7B}" type="presParOf" srcId="{D20C5383-B3E0-429F-AD38-8F5F09118C90}" destId="{FF05C759-F49C-4656-A13D-713A12EC5D42}" srcOrd="15" destOrd="0" presId="urn:microsoft.com/office/officeart/2005/8/layout/list1"/>
    <dgm:cxn modelId="{D25E4D90-B2F7-4AEF-A772-40002A203BEB}" type="presParOf" srcId="{D20C5383-B3E0-429F-AD38-8F5F09118C90}" destId="{AB4A519A-083C-44FD-9645-844D9D41E458}" srcOrd="16" destOrd="0" presId="urn:microsoft.com/office/officeart/2005/8/layout/list1"/>
    <dgm:cxn modelId="{DF2B330B-1F53-40B2-A691-3CED5D73513D}" type="presParOf" srcId="{AB4A519A-083C-44FD-9645-844D9D41E458}" destId="{87BCC8B7-81D2-48D5-B7A6-90FC5F9F7300}" srcOrd="0" destOrd="0" presId="urn:microsoft.com/office/officeart/2005/8/layout/list1"/>
    <dgm:cxn modelId="{898F048A-F072-42D0-A951-1E91CF51C19F}" type="presParOf" srcId="{AB4A519A-083C-44FD-9645-844D9D41E458}" destId="{C948348E-54C2-4A15-B28B-5D5BAD8D2181}" srcOrd="1" destOrd="0" presId="urn:microsoft.com/office/officeart/2005/8/layout/list1"/>
    <dgm:cxn modelId="{8C70AD6C-BE95-4DE8-85A9-9E3BC3F63093}" type="presParOf" srcId="{D20C5383-B3E0-429F-AD38-8F5F09118C90}" destId="{3D2A0A1D-5A97-4AF4-8FB3-74E7B5506F45}" srcOrd="17" destOrd="0" presId="urn:microsoft.com/office/officeart/2005/8/layout/list1"/>
    <dgm:cxn modelId="{5CBE171B-99FA-4DF0-82D9-C8C1FF1EEABE}" type="presParOf" srcId="{D20C5383-B3E0-429F-AD38-8F5F09118C90}" destId="{A5F78DD0-45D0-41D5-B5D2-46B85740D61A}" srcOrd="18" destOrd="0" presId="urn:microsoft.com/office/officeart/2005/8/layout/list1"/>
    <dgm:cxn modelId="{F91AF00A-B0E8-4BA5-BD89-DC357761E3C9}" type="presParOf" srcId="{D20C5383-B3E0-429F-AD38-8F5F09118C90}" destId="{4E23E697-949F-4575-9752-A5D073D55EB5}" srcOrd="19" destOrd="0" presId="urn:microsoft.com/office/officeart/2005/8/layout/list1"/>
    <dgm:cxn modelId="{7B435D27-322A-4C9F-AA94-66D78CC2CC21}" type="presParOf" srcId="{D20C5383-B3E0-429F-AD38-8F5F09118C90}" destId="{B7E45139-A9A8-4832-BBE2-39E3805AE1C4}" srcOrd="20" destOrd="0" presId="urn:microsoft.com/office/officeart/2005/8/layout/list1"/>
    <dgm:cxn modelId="{76650990-1718-45D9-9518-9128BA2620CF}" type="presParOf" srcId="{B7E45139-A9A8-4832-BBE2-39E3805AE1C4}" destId="{860469AA-0FE7-4713-B71E-97DA98D44884}" srcOrd="0" destOrd="0" presId="urn:microsoft.com/office/officeart/2005/8/layout/list1"/>
    <dgm:cxn modelId="{2A3559B8-ADFB-4C96-ADBF-D180E9C7152D}" type="presParOf" srcId="{B7E45139-A9A8-4832-BBE2-39E3805AE1C4}" destId="{C5988BF1-2654-4EAB-B88E-6C46EE4D3DCD}" srcOrd="1" destOrd="0" presId="urn:microsoft.com/office/officeart/2005/8/layout/list1"/>
    <dgm:cxn modelId="{B65E32D6-96C7-4BB9-A195-FA22529E9555}" type="presParOf" srcId="{D20C5383-B3E0-429F-AD38-8F5F09118C90}" destId="{EE847C23-934C-4832-BD83-F2335B13DE93}" srcOrd="21" destOrd="0" presId="urn:microsoft.com/office/officeart/2005/8/layout/list1"/>
    <dgm:cxn modelId="{B764D9C9-B2DC-4084-AC9C-C32747DF01AA}" type="presParOf" srcId="{D20C5383-B3E0-429F-AD38-8F5F09118C90}" destId="{924DB3CA-5063-424C-9C63-719C38A6BA59}" srcOrd="22" destOrd="0" presId="urn:microsoft.com/office/officeart/2005/8/layout/list1"/>
    <dgm:cxn modelId="{1768B235-A779-45D5-82B9-EE210E3C2BE9}" type="presParOf" srcId="{D20C5383-B3E0-429F-AD38-8F5F09118C90}" destId="{9ECC78C4-67B5-43D4-9C82-AD2304590A05}" srcOrd="23" destOrd="0" presId="urn:microsoft.com/office/officeart/2005/8/layout/list1"/>
    <dgm:cxn modelId="{9BCEFD54-96F3-4954-A7FF-37A7CE60264C}" type="presParOf" srcId="{D20C5383-B3E0-429F-AD38-8F5F09118C90}" destId="{83689450-D795-468C-9F0A-4A11A5D19581}" srcOrd="24" destOrd="0" presId="urn:microsoft.com/office/officeart/2005/8/layout/list1"/>
    <dgm:cxn modelId="{35311C66-6297-4345-AC9E-DD7D719AFC30}" type="presParOf" srcId="{83689450-D795-468C-9F0A-4A11A5D19581}" destId="{6A67948D-24FE-4484-B6BC-3C74F2B1B141}" srcOrd="0" destOrd="0" presId="urn:microsoft.com/office/officeart/2005/8/layout/list1"/>
    <dgm:cxn modelId="{88CC2BEB-7FB1-4FAB-A3C1-780BABBFB56E}" type="presParOf" srcId="{83689450-D795-468C-9F0A-4A11A5D19581}" destId="{46EEFF46-329C-452B-9347-A6425013756A}" srcOrd="1" destOrd="0" presId="urn:microsoft.com/office/officeart/2005/8/layout/list1"/>
    <dgm:cxn modelId="{D13523B9-B04E-4391-8FE0-848E6C657463}" type="presParOf" srcId="{D20C5383-B3E0-429F-AD38-8F5F09118C90}" destId="{CC9859A8-F374-43D8-A94D-D52A4BA7D360}" srcOrd="25" destOrd="0" presId="urn:microsoft.com/office/officeart/2005/8/layout/list1"/>
    <dgm:cxn modelId="{9E4C33E8-7F96-4BDC-A64C-5FF12CB40940}" type="presParOf" srcId="{D20C5383-B3E0-429F-AD38-8F5F09118C90}" destId="{1DDD68E3-56D9-49A7-B0DD-75D6A0C1741F}" srcOrd="26" destOrd="0" presId="urn:microsoft.com/office/officeart/2005/8/layout/list1"/>
    <dgm:cxn modelId="{8D8BEF41-CF80-41C2-A619-5611E7BEDB03}" type="presParOf" srcId="{D20C5383-B3E0-429F-AD38-8F5F09118C90}" destId="{30425E5B-1DE2-481D-83C6-0C918E3FA8A8}" srcOrd="27" destOrd="0" presId="urn:microsoft.com/office/officeart/2005/8/layout/list1"/>
    <dgm:cxn modelId="{F07FAF6F-FFF8-4FA4-921C-0341BAFCA09C}" type="presParOf" srcId="{D20C5383-B3E0-429F-AD38-8F5F09118C90}" destId="{D112D065-8D90-43D7-BCD7-6C8F29339FA4}" srcOrd="28" destOrd="0" presId="urn:microsoft.com/office/officeart/2005/8/layout/list1"/>
    <dgm:cxn modelId="{033D8DA5-6829-4629-B757-774BA9762B51}" type="presParOf" srcId="{D112D065-8D90-43D7-BCD7-6C8F29339FA4}" destId="{597214EC-D23E-4F5B-B576-8253304A3999}" srcOrd="0" destOrd="0" presId="urn:microsoft.com/office/officeart/2005/8/layout/list1"/>
    <dgm:cxn modelId="{D5C7AB76-9B93-468D-8C47-0FDF51766B30}" type="presParOf" srcId="{D112D065-8D90-43D7-BCD7-6C8F29339FA4}" destId="{54923950-423E-4EBB-BB39-570B5FDDF72E}" srcOrd="1" destOrd="0" presId="urn:microsoft.com/office/officeart/2005/8/layout/list1"/>
    <dgm:cxn modelId="{55E313D1-35DE-4A76-9A31-7750703C0A8F}" type="presParOf" srcId="{D20C5383-B3E0-429F-AD38-8F5F09118C90}" destId="{1AAF39EB-F53B-49EF-8C9D-F7B7BA612BBA}" srcOrd="29" destOrd="0" presId="urn:microsoft.com/office/officeart/2005/8/layout/list1"/>
    <dgm:cxn modelId="{C4792675-4B0D-41F2-9070-3A76804BD2E2}" type="presParOf" srcId="{D20C5383-B3E0-429F-AD38-8F5F09118C90}" destId="{0AAEBCC0-6660-4710-9A60-0F1936C3CE15}" srcOrd="3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D6B69CB-B27A-453E-AC16-747A324D41E9}" type="doc">
      <dgm:prSet loTypeId="urn:microsoft.com/office/officeart/2005/8/layout/default" loCatId="list" qsTypeId="urn:microsoft.com/office/officeart/2005/8/quickstyle/simple4" qsCatId="simple" csTypeId="urn:microsoft.com/office/officeart/2005/8/colors/accent3_5" csCatId="accent3" phldr="1"/>
      <dgm:spPr/>
      <dgm:t>
        <a:bodyPr/>
        <a:lstStyle/>
        <a:p>
          <a:endParaRPr lang="ru-RU"/>
        </a:p>
      </dgm:t>
    </dgm:pt>
    <dgm:pt modelId="{0C2A4B2A-205C-49EC-BFD1-336C712A7A33}">
      <dgm:prSet phldrT="[Текст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ru-RU" sz="2400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стандартизация</a:t>
          </a:r>
          <a:endParaRPr lang="ru-RU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1684DD3-0B7F-49AA-A1BF-AA919F45E8E7}" type="parTrans" cxnId="{138A2C85-C4ED-4C79-B01B-BE0B0CEDB679}">
      <dgm:prSet/>
      <dgm:spPr/>
      <dgm:t>
        <a:bodyPr/>
        <a:lstStyle/>
        <a:p>
          <a:endParaRPr lang="ru-RU" sz="1400" b="1">
            <a:solidFill>
              <a:schemeClr val="bg1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DD601EC-5A62-4CBF-ADF4-5F091CB40E38}" type="sibTrans" cxnId="{138A2C85-C4ED-4C79-B01B-BE0B0CEDB679}">
      <dgm:prSet/>
      <dgm:spPr/>
      <dgm:t>
        <a:bodyPr/>
        <a:lstStyle/>
        <a:p>
          <a:endParaRPr lang="ru-RU" sz="1400" b="1">
            <a:solidFill>
              <a:schemeClr val="bg1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9D0C486-5575-4957-8305-B2359957000C}">
      <dgm:prSet phldrT="[Текст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организация рабочего пространства (5S)</a:t>
          </a:r>
          <a:endParaRPr lang="ru-RU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3855879-7F06-4EC2-ACCD-3392DC2D67DC}" type="parTrans" cxnId="{FBBB2D32-29C9-4468-8DF1-D5DC5A37806A}">
      <dgm:prSet/>
      <dgm:spPr/>
      <dgm:t>
        <a:bodyPr/>
        <a:lstStyle/>
        <a:p>
          <a:endParaRPr lang="ru-RU" sz="1400" b="1">
            <a:solidFill>
              <a:schemeClr val="bg1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F189719-0409-4B3A-93A9-E21909C9B5C7}" type="sibTrans" cxnId="{FBBB2D32-29C9-4468-8DF1-D5DC5A37806A}">
      <dgm:prSet/>
      <dgm:spPr/>
      <dgm:t>
        <a:bodyPr/>
        <a:lstStyle/>
        <a:p>
          <a:endParaRPr lang="ru-RU" sz="1400" b="1">
            <a:solidFill>
              <a:schemeClr val="bg1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72CD4F4-9C3B-4185-8A53-FDA8F0730BCA}">
      <dgm:prSet phldrT="[Текст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ru-RU" sz="2400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визуализация</a:t>
          </a:r>
          <a:endParaRPr lang="ru-RU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4527734-EDEE-42AC-99CA-64EF3B6F4FD3}" type="parTrans" cxnId="{65CCB26E-1E53-4755-B980-06A822C9DEF1}">
      <dgm:prSet/>
      <dgm:spPr/>
      <dgm:t>
        <a:bodyPr/>
        <a:lstStyle/>
        <a:p>
          <a:endParaRPr lang="ru-RU" sz="1400" b="1">
            <a:solidFill>
              <a:schemeClr val="bg1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62FE565-286A-4B1B-AE60-C2FC645D5F2A}" type="sibTrans" cxnId="{65CCB26E-1E53-4755-B980-06A822C9DEF1}">
      <dgm:prSet/>
      <dgm:spPr/>
      <dgm:t>
        <a:bodyPr/>
        <a:lstStyle/>
        <a:p>
          <a:endParaRPr lang="ru-RU" sz="1400" b="1">
            <a:solidFill>
              <a:schemeClr val="bg1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0E0992F-5CD6-434A-99A4-F1DBADC321E5}">
      <dgm:prSet phldrT="[Текст]" custT="1"/>
      <dgm:spPr>
        <a:solidFill>
          <a:schemeClr val="bg1">
            <a:lumMod val="20000"/>
            <a:lumOff val="80000"/>
          </a:schemeClr>
        </a:solidFill>
      </dgm:spPr>
      <dgm:t>
        <a:bodyPr/>
        <a:lstStyle/>
        <a:p>
          <a:r>
            <a: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канбан </a:t>
          </a:r>
        </a:p>
        <a:p>
          <a:r>
            <a: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(доска задач)</a:t>
          </a:r>
          <a:endParaRPr lang="ru-RU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0536317-B58D-42F6-B9D1-C29EE1E4E561}" type="parTrans" cxnId="{7B664A5E-DA51-4B5B-8A5E-BE68518D3DEB}">
      <dgm:prSet/>
      <dgm:spPr/>
      <dgm:t>
        <a:bodyPr/>
        <a:lstStyle/>
        <a:p>
          <a:endParaRPr lang="ru-RU" sz="1400" b="1">
            <a:solidFill>
              <a:schemeClr val="bg1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69C6866-13C7-4729-968F-6797E3C36298}" type="sibTrans" cxnId="{7B664A5E-DA51-4B5B-8A5E-BE68518D3DEB}">
      <dgm:prSet/>
      <dgm:spPr/>
      <dgm:t>
        <a:bodyPr/>
        <a:lstStyle/>
        <a:p>
          <a:endParaRPr lang="ru-RU" sz="1400" b="1">
            <a:solidFill>
              <a:schemeClr val="bg1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F07B078-965E-4172-BED0-21C33B759C20}" type="pres">
      <dgm:prSet presAssocID="{5D6B69CB-B27A-453E-AC16-747A324D41E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86B0ADA-BEA4-43A4-9C97-CE9074E516B2}" type="pres">
      <dgm:prSet presAssocID="{0C2A4B2A-205C-49EC-BFD1-336C712A7A33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63492F-C073-4E60-80DC-409C48448004}" type="pres">
      <dgm:prSet presAssocID="{5DD601EC-5A62-4CBF-ADF4-5F091CB40E38}" presName="sibTrans" presStyleCnt="0"/>
      <dgm:spPr/>
    </dgm:pt>
    <dgm:pt modelId="{357417E4-6495-41D7-9245-64577E5B2301}" type="pres">
      <dgm:prSet presAssocID="{F9D0C486-5575-4957-8305-B2359957000C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A0CEE0-7753-444F-86EF-04C8DF956FF1}" type="pres">
      <dgm:prSet presAssocID="{BF189719-0409-4B3A-93A9-E21909C9B5C7}" presName="sibTrans" presStyleCnt="0"/>
      <dgm:spPr/>
    </dgm:pt>
    <dgm:pt modelId="{DAA9F00E-19EF-451D-BC82-44AA36D57C46}" type="pres">
      <dgm:prSet presAssocID="{B72CD4F4-9C3B-4185-8A53-FDA8F0730BCA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02899C-AA82-45F5-BE9F-9FA857D840C4}" type="pres">
      <dgm:prSet presAssocID="{662FE565-286A-4B1B-AE60-C2FC645D5F2A}" presName="sibTrans" presStyleCnt="0"/>
      <dgm:spPr/>
    </dgm:pt>
    <dgm:pt modelId="{8CE437B8-6F24-4D72-80A3-121912AEBBD8}" type="pres">
      <dgm:prSet presAssocID="{90E0992F-5CD6-434A-99A4-F1DBADC321E5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38A2C85-C4ED-4C79-B01B-BE0B0CEDB679}" srcId="{5D6B69CB-B27A-453E-AC16-747A324D41E9}" destId="{0C2A4B2A-205C-49EC-BFD1-336C712A7A33}" srcOrd="0" destOrd="0" parTransId="{71684DD3-0B7F-49AA-A1BF-AA919F45E8E7}" sibTransId="{5DD601EC-5A62-4CBF-ADF4-5F091CB40E38}"/>
    <dgm:cxn modelId="{C7294237-EFA2-4B15-90FF-BD15EE051D5D}" type="presOf" srcId="{0C2A4B2A-205C-49EC-BFD1-336C712A7A33}" destId="{D86B0ADA-BEA4-43A4-9C97-CE9074E516B2}" srcOrd="0" destOrd="0" presId="urn:microsoft.com/office/officeart/2005/8/layout/default"/>
    <dgm:cxn modelId="{97D5F309-8861-4C8D-96B7-AA698ACB6203}" type="presOf" srcId="{F9D0C486-5575-4957-8305-B2359957000C}" destId="{357417E4-6495-41D7-9245-64577E5B2301}" srcOrd="0" destOrd="0" presId="urn:microsoft.com/office/officeart/2005/8/layout/default"/>
    <dgm:cxn modelId="{7B664A5E-DA51-4B5B-8A5E-BE68518D3DEB}" srcId="{5D6B69CB-B27A-453E-AC16-747A324D41E9}" destId="{90E0992F-5CD6-434A-99A4-F1DBADC321E5}" srcOrd="3" destOrd="0" parTransId="{A0536317-B58D-42F6-B9D1-C29EE1E4E561}" sibTransId="{869C6866-13C7-4729-968F-6797E3C36298}"/>
    <dgm:cxn modelId="{FBBB2D32-29C9-4468-8DF1-D5DC5A37806A}" srcId="{5D6B69CB-B27A-453E-AC16-747A324D41E9}" destId="{F9D0C486-5575-4957-8305-B2359957000C}" srcOrd="1" destOrd="0" parTransId="{43855879-7F06-4EC2-ACCD-3392DC2D67DC}" sibTransId="{BF189719-0409-4B3A-93A9-E21909C9B5C7}"/>
    <dgm:cxn modelId="{E95C8F00-C7B1-4BA7-82D3-48B9D2036B03}" type="presOf" srcId="{B72CD4F4-9C3B-4185-8A53-FDA8F0730BCA}" destId="{DAA9F00E-19EF-451D-BC82-44AA36D57C46}" srcOrd="0" destOrd="0" presId="urn:microsoft.com/office/officeart/2005/8/layout/default"/>
    <dgm:cxn modelId="{F5276B44-37FF-49B8-B1E9-BBE80DCCFA67}" type="presOf" srcId="{90E0992F-5CD6-434A-99A4-F1DBADC321E5}" destId="{8CE437B8-6F24-4D72-80A3-121912AEBBD8}" srcOrd="0" destOrd="0" presId="urn:microsoft.com/office/officeart/2005/8/layout/default"/>
    <dgm:cxn modelId="{65CCB26E-1E53-4755-B980-06A822C9DEF1}" srcId="{5D6B69CB-B27A-453E-AC16-747A324D41E9}" destId="{B72CD4F4-9C3B-4185-8A53-FDA8F0730BCA}" srcOrd="2" destOrd="0" parTransId="{B4527734-EDEE-42AC-99CA-64EF3B6F4FD3}" sibTransId="{662FE565-286A-4B1B-AE60-C2FC645D5F2A}"/>
    <dgm:cxn modelId="{82DA91B5-A1A3-4425-B038-AAE0A052F5FD}" type="presOf" srcId="{5D6B69CB-B27A-453E-AC16-747A324D41E9}" destId="{3F07B078-965E-4172-BED0-21C33B759C20}" srcOrd="0" destOrd="0" presId="urn:microsoft.com/office/officeart/2005/8/layout/default"/>
    <dgm:cxn modelId="{338463AE-A498-4B93-B88D-E80E17B8F282}" type="presParOf" srcId="{3F07B078-965E-4172-BED0-21C33B759C20}" destId="{D86B0ADA-BEA4-43A4-9C97-CE9074E516B2}" srcOrd="0" destOrd="0" presId="urn:microsoft.com/office/officeart/2005/8/layout/default"/>
    <dgm:cxn modelId="{69CDFE76-3EEC-4CC9-9AC6-FFDFB50DB0C9}" type="presParOf" srcId="{3F07B078-965E-4172-BED0-21C33B759C20}" destId="{B763492F-C073-4E60-80DC-409C48448004}" srcOrd="1" destOrd="0" presId="urn:microsoft.com/office/officeart/2005/8/layout/default"/>
    <dgm:cxn modelId="{9EEC2A76-A2A9-4596-93FF-9109C4BFEC01}" type="presParOf" srcId="{3F07B078-965E-4172-BED0-21C33B759C20}" destId="{357417E4-6495-41D7-9245-64577E5B2301}" srcOrd="2" destOrd="0" presId="urn:microsoft.com/office/officeart/2005/8/layout/default"/>
    <dgm:cxn modelId="{770F0A15-DF70-44F8-BC57-3784859E6678}" type="presParOf" srcId="{3F07B078-965E-4172-BED0-21C33B759C20}" destId="{A6A0CEE0-7753-444F-86EF-04C8DF956FF1}" srcOrd="3" destOrd="0" presId="urn:microsoft.com/office/officeart/2005/8/layout/default"/>
    <dgm:cxn modelId="{457B3BB6-13D5-4FCD-91F3-80D5EC7D52BB}" type="presParOf" srcId="{3F07B078-965E-4172-BED0-21C33B759C20}" destId="{DAA9F00E-19EF-451D-BC82-44AA36D57C46}" srcOrd="4" destOrd="0" presId="urn:microsoft.com/office/officeart/2005/8/layout/default"/>
    <dgm:cxn modelId="{078B2F15-DF9D-4789-9AE1-CE0F8E6752E7}" type="presParOf" srcId="{3F07B078-965E-4172-BED0-21C33B759C20}" destId="{6402899C-AA82-45F5-BE9F-9FA857D840C4}" srcOrd="5" destOrd="0" presId="urn:microsoft.com/office/officeart/2005/8/layout/default"/>
    <dgm:cxn modelId="{60D69EDC-BA97-47F5-85E5-9DBFFEC56874}" type="presParOf" srcId="{3F07B078-965E-4172-BED0-21C33B759C20}" destId="{8CE437B8-6F24-4D72-80A3-121912AEBBD8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CE239A6-B3AF-4376-AD9E-8C67A4543B3A}" type="doc">
      <dgm:prSet loTypeId="urn:microsoft.com/office/officeart/2008/layout/VerticalCurvedList" loCatId="list" qsTypeId="urn:microsoft.com/office/officeart/2005/8/quickstyle/simple1" qsCatId="simple" csTypeId="urn:microsoft.com/office/officeart/2005/8/colors/accent3_5" csCatId="accent3" phldr="1"/>
      <dgm:spPr/>
      <dgm:t>
        <a:bodyPr/>
        <a:lstStyle/>
        <a:p>
          <a:endParaRPr lang="ru-RU"/>
        </a:p>
      </dgm:t>
    </dgm:pt>
    <dgm:pt modelId="{67C7F295-6C45-4008-90CB-1F437B9F2083}">
      <dgm:prSet phldrT="[Текст]" custT="1"/>
      <dgm:spPr>
        <a:solidFill>
          <a:schemeClr val="bg1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– улучшение образовательного процесса, оптимизация работы</a:t>
          </a:r>
          <a:endParaRPr lang="ru-RU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6285006-23B5-490F-A0C9-692827F3F50E}" type="parTrans" cxnId="{561E3CA9-5701-4469-9B73-50C0F41CD6E6}">
      <dgm:prSet/>
      <dgm:spPr/>
      <dgm:t>
        <a:bodyPr/>
        <a:lstStyle/>
        <a:p>
          <a:endParaRPr lang="ru-RU" sz="2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A8689D5-32EC-43AA-A518-FFD8011D8636}" type="sibTrans" cxnId="{561E3CA9-5701-4469-9B73-50C0F41CD6E6}">
      <dgm:prSet/>
      <dgm:spPr/>
      <dgm:t>
        <a:bodyPr/>
        <a:lstStyle/>
        <a:p>
          <a:endParaRPr lang="ru-RU" sz="2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FAAC322-0E6A-4B13-A9C5-20F050295F24}">
      <dgm:prSet phldrT="[Текст]" custT="1"/>
      <dgm:spPr>
        <a:solidFill>
          <a:schemeClr val="bg1">
            <a:lumMod val="20000"/>
            <a:lumOff val="80000"/>
            <a:alpha val="58000"/>
          </a:schemeClr>
        </a:solidFill>
      </dgm:spPr>
      <dgm:t>
        <a:bodyPr/>
        <a:lstStyle/>
        <a:p>
          <a:r>
            <a: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– повышение трудоспособности сотрудников и сохранение человеческих ресурсов</a:t>
          </a:r>
          <a:endParaRPr lang="ru-RU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7BCDAD3-6BD0-4555-9D9A-615F35555E2A}" type="parTrans" cxnId="{6A562BB5-E02B-4F96-A4A3-E13610BB14E8}">
      <dgm:prSet/>
      <dgm:spPr/>
      <dgm:t>
        <a:bodyPr/>
        <a:lstStyle/>
        <a:p>
          <a:endParaRPr lang="ru-RU" sz="2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B97A81A-639D-4858-99BE-A19997F0723F}" type="sibTrans" cxnId="{6A562BB5-E02B-4F96-A4A3-E13610BB14E8}">
      <dgm:prSet/>
      <dgm:spPr/>
      <dgm:t>
        <a:bodyPr/>
        <a:lstStyle/>
        <a:p>
          <a:endParaRPr lang="ru-RU" sz="2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D8EB1BC-6DE9-426D-A24C-C19E7018E344}">
      <dgm:prSet phldrT="[Текст]" custT="1"/>
      <dgm:spPr>
        <a:solidFill>
          <a:schemeClr val="bg1">
            <a:lumMod val="20000"/>
            <a:lumOff val="80000"/>
            <a:alpha val="50000"/>
          </a:schemeClr>
        </a:solidFill>
      </dgm:spPr>
      <dgm:t>
        <a:bodyPr/>
        <a:lstStyle/>
        <a:p>
          <a:r>
            <a: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– повышение эффективности всей деятельности в образовательной организации</a:t>
          </a:r>
          <a:endParaRPr lang="ru-RU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B1B7F84-5224-4139-8006-FBB9F156209D}" type="parTrans" cxnId="{5B835A8F-9678-4D23-BED1-25CF71C6D571}">
      <dgm:prSet/>
      <dgm:spPr/>
      <dgm:t>
        <a:bodyPr/>
        <a:lstStyle/>
        <a:p>
          <a:endParaRPr lang="ru-RU" sz="2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04F0BE1-BF7E-4AEF-92E8-6E0844256404}" type="sibTrans" cxnId="{5B835A8F-9678-4D23-BED1-25CF71C6D571}">
      <dgm:prSet/>
      <dgm:spPr/>
      <dgm:t>
        <a:bodyPr/>
        <a:lstStyle/>
        <a:p>
          <a:endParaRPr lang="ru-RU" sz="2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F2FBCB5-52F1-4917-9ECA-4E4B4000AAB6}">
      <dgm:prSet custT="1"/>
      <dgm:spPr>
        <a:solidFill>
          <a:schemeClr val="bg1">
            <a:lumMod val="20000"/>
            <a:lumOff val="80000"/>
            <a:alpha val="82000"/>
          </a:schemeClr>
        </a:solidFill>
      </dgm:spPr>
      <dgm:t>
        <a:bodyPr/>
        <a:lstStyle/>
        <a:p>
          <a:r>
            <a: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– повышение качество образования</a:t>
          </a:r>
          <a:endParaRPr lang="ru-RU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5278942-706D-41B1-8CB4-7A7DF81DC706}" type="parTrans" cxnId="{52C26A4C-934C-437D-A668-A6020567CF78}">
      <dgm:prSet/>
      <dgm:spPr/>
      <dgm:t>
        <a:bodyPr/>
        <a:lstStyle/>
        <a:p>
          <a:endParaRPr lang="ru-RU" sz="2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0548030-F4BD-4C5B-8862-4077A21CFEE3}" type="sibTrans" cxnId="{52C26A4C-934C-437D-A668-A6020567CF78}">
      <dgm:prSet/>
      <dgm:spPr/>
      <dgm:t>
        <a:bodyPr/>
        <a:lstStyle/>
        <a:p>
          <a:endParaRPr lang="ru-RU" sz="2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E539514-AC29-4A67-A10F-80E167961191}">
      <dgm:prSet custT="1"/>
      <dgm:spPr>
        <a:solidFill>
          <a:schemeClr val="bg1">
            <a:lumMod val="20000"/>
            <a:lumOff val="80000"/>
            <a:alpha val="74000"/>
          </a:schemeClr>
        </a:solidFill>
      </dgm:spPr>
      <dgm:t>
        <a:bodyPr/>
        <a:lstStyle/>
        <a:p>
          <a:r>
            <a: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– обеспечение стандартизации и визуализации учебного процесса</a:t>
          </a:r>
          <a:endParaRPr lang="ru-RU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23147CC-D8D1-4B3F-866D-AF559BD82857}" type="parTrans" cxnId="{84301D74-452C-4F85-9653-4147AEFC832E}">
      <dgm:prSet/>
      <dgm:spPr/>
      <dgm:t>
        <a:bodyPr/>
        <a:lstStyle/>
        <a:p>
          <a:endParaRPr lang="ru-RU" sz="2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69FB9B2-6BED-4AE4-9EF1-CA61E2D35A04}" type="sibTrans" cxnId="{84301D74-452C-4F85-9653-4147AEFC832E}">
      <dgm:prSet/>
      <dgm:spPr/>
      <dgm:t>
        <a:bodyPr/>
        <a:lstStyle/>
        <a:p>
          <a:endParaRPr lang="ru-RU" sz="2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A5E88B8-1B94-471E-B746-E76AEBF519A0}">
      <dgm:prSet custT="1"/>
      <dgm:spPr>
        <a:solidFill>
          <a:schemeClr val="bg1">
            <a:lumMod val="20000"/>
            <a:lumOff val="80000"/>
            <a:alpha val="66000"/>
          </a:schemeClr>
        </a:solidFill>
      </dgm:spPr>
      <dgm:t>
        <a:bodyPr/>
        <a:lstStyle/>
        <a:p>
          <a:r>
            <a: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– сокращение временных и финансовых потерь</a:t>
          </a:r>
          <a:endParaRPr lang="ru-RU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E79658D-201F-4A6D-B66E-4811E984CE9C}" type="parTrans" cxnId="{22DA41FC-C778-4CDB-AE2A-A3D30BA45CA1}">
      <dgm:prSet/>
      <dgm:spPr/>
      <dgm:t>
        <a:bodyPr/>
        <a:lstStyle/>
        <a:p>
          <a:endParaRPr lang="ru-RU" sz="2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FD67F06-14B8-4AB0-9274-3AE1AF49D8D8}" type="sibTrans" cxnId="{22DA41FC-C778-4CDB-AE2A-A3D30BA45CA1}">
      <dgm:prSet/>
      <dgm:spPr/>
      <dgm:t>
        <a:bodyPr/>
        <a:lstStyle/>
        <a:p>
          <a:endParaRPr lang="ru-RU" sz="2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4E4CA39-9ECD-491A-BCCC-B11D02CE4AB7}" type="pres">
      <dgm:prSet presAssocID="{4CE239A6-B3AF-4376-AD9E-8C67A4543B3A}" presName="Name0" presStyleCnt="0">
        <dgm:presLayoutVars>
          <dgm:chMax val="7"/>
          <dgm:chPref val="7"/>
          <dgm:dir/>
        </dgm:presLayoutVars>
      </dgm:prSet>
      <dgm:spPr/>
    </dgm:pt>
    <dgm:pt modelId="{BBB0D843-353F-4E2B-BD88-6714E8EE420C}" type="pres">
      <dgm:prSet presAssocID="{4CE239A6-B3AF-4376-AD9E-8C67A4543B3A}" presName="Name1" presStyleCnt="0"/>
      <dgm:spPr/>
    </dgm:pt>
    <dgm:pt modelId="{1A04CDCC-27C8-40FB-87DC-E56EC8577F3B}" type="pres">
      <dgm:prSet presAssocID="{4CE239A6-B3AF-4376-AD9E-8C67A4543B3A}" presName="cycle" presStyleCnt="0"/>
      <dgm:spPr/>
    </dgm:pt>
    <dgm:pt modelId="{8B32764D-2167-4B8E-99F9-8FD8A21F46E6}" type="pres">
      <dgm:prSet presAssocID="{4CE239A6-B3AF-4376-AD9E-8C67A4543B3A}" presName="srcNode" presStyleLbl="node1" presStyleIdx="0" presStyleCnt="6"/>
      <dgm:spPr/>
    </dgm:pt>
    <dgm:pt modelId="{A1659529-F6FB-4D9D-A208-0A8D9B74615B}" type="pres">
      <dgm:prSet presAssocID="{4CE239A6-B3AF-4376-AD9E-8C67A4543B3A}" presName="conn" presStyleLbl="parChTrans1D2" presStyleIdx="0" presStyleCnt="1"/>
      <dgm:spPr/>
    </dgm:pt>
    <dgm:pt modelId="{CA413239-A3C2-4E92-8E6F-86E51F12CBE8}" type="pres">
      <dgm:prSet presAssocID="{4CE239A6-B3AF-4376-AD9E-8C67A4543B3A}" presName="extraNode" presStyleLbl="node1" presStyleIdx="0" presStyleCnt="6"/>
      <dgm:spPr/>
    </dgm:pt>
    <dgm:pt modelId="{1E8A7148-AD54-4985-8CEA-804769D4F729}" type="pres">
      <dgm:prSet presAssocID="{4CE239A6-B3AF-4376-AD9E-8C67A4543B3A}" presName="dstNode" presStyleLbl="node1" presStyleIdx="0" presStyleCnt="6"/>
      <dgm:spPr/>
    </dgm:pt>
    <dgm:pt modelId="{F3E4EA78-F00D-416E-A4A9-C6767A11C85A}" type="pres">
      <dgm:prSet presAssocID="{67C7F295-6C45-4008-90CB-1F437B9F2083}" presName="text_1" presStyleLbl="node1" presStyleIdx="0" presStyleCnt="6" custLinFactNeighborX="-42" custLinFactNeighborY="-14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6DAF52-30F3-407D-91E3-D09B82E5146A}" type="pres">
      <dgm:prSet presAssocID="{67C7F295-6C45-4008-90CB-1F437B9F2083}" presName="accent_1" presStyleCnt="0"/>
      <dgm:spPr/>
    </dgm:pt>
    <dgm:pt modelId="{49E884D1-2D67-4D71-B458-658C0D544250}" type="pres">
      <dgm:prSet presAssocID="{67C7F295-6C45-4008-90CB-1F437B9F2083}" presName="accentRepeatNode" presStyleLbl="solidFgAcc1" presStyleIdx="0" presStyleCnt="6"/>
      <dgm:spPr/>
    </dgm:pt>
    <dgm:pt modelId="{679B56E1-7A35-4E8B-BB82-F4B202E1A43F}" type="pres">
      <dgm:prSet presAssocID="{CF2FBCB5-52F1-4917-9ECA-4E4B4000AAB6}" presName="text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84CDA1-2A69-4840-8D7B-9FA12B2BC96E}" type="pres">
      <dgm:prSet presAssocID="{CF2FBCB5-52F1-4917-9ECA-4E4B4000AAB6}" presName="accent_2" presStyleCnt="0"/>
      <dgm:spPr/>
    </dgm:pt>
    <dgm:pt modelId="{64F8D854-CA31-4083-A36E-729BC272A6EB}" type="pres">
      <dgm:prSet presAssocID="{CF2FBCB5-52F1-4917-9ECA-4E4B4000AAB6}" presName="accentRepeatNode" presStyleLbl="solidFgAcc1" presStyleIdx="1" presStyleCnt="6"/>
      <dgm:spPr/>
    </dgm:pt>
    <dgm:pt modelId="{396A5E53-60E3-48EF-B220-63EB6E7B8EB0}" type="pres">
      <dgm:prSet presAssocID="{FE539514-AC29-4A67-A10F-80E167961191}" presName="text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EC2245-FEAD-4004-85D6-5B5FD79B00D0}" type="pres">
      <dgm:prSet presAssocID="{FE539514-AC29-4A67-A10F-80E167961191}" presName="accent_3" presStyleCnt="0"/>
      <dgm:spPr/>
    </dgm:pt>
    <dgm:pt modelId="{9F0B1272-FED3-4ADA-862F-4EAAC21DA5AD}" type="pres">
      <dgm:prSet presAssocID="{FE539514-AC29-4A67-A10F-80E167961191}" presName="accentRepeatNode" presStyleLbl="solidFgAcc1" presStyleIdx="2" presStyleCnt="6"/>
      <dgm:spPr/>
    </dgm:pt>
    <dgm:pt modelId="{51A25E42-C240-43F9-899D-2EEE887D2A4A}" type="pres">
      <dgm:prSet presAssocID="{5A5E88B8-1B94-471E-B746-E76AEBF519A0}" presName="text_4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03E061-3660-4BE7-9481-0BCE0CE3F256}" type="pres">
      <dgm:prSet presAssocID="{5A5E88B8-1B94-471E-B746-E76AEBF519A0}" presName="accent_4" presStyleCnt="0"/>
      <dgm:spPr/>
    </dgm:pt>
    <dgm:pt modelId="{8D7908E5-368F-4E0D-9152-FD897FD40D03}" type="pres">
      <dgm:prSet presAssocID="{5A5E88B8-1B94-471E-B746-E76AEBF519A0}" presName="accentRepeatNode" presStyleLbl="solidFgAcc1" presStyleIdx="3" presStyleCnt="6"/>
      <dgm:spPr/>
    </dgm:pt>
    <dgm:pt modelId="{817B8EE1-CB77-4CDE-9462-F7837203D150}" type="pres">
      <dgm:prSet presAssocID="{FFAAC322-0E6A-4B13-A9C5-20F050295F24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49C583-43D6-4F45-BD81-275930E0AAE5}" type="pres">
      <dgm:prSet presAssocID="{FFAAC322-0E6A-4B13-A9C5-20F050295F24}" presName="accent_5" presStyleCnt="0"/>
      <dgm:spPr/>
    </dgm:pt>
    <dgm:pt modelId="{BFE93513-E014-4269-85E1-59CC00F9A0B9}" type="pres">
      <dgm:prSet presAssocID="{FFAAC322-0E6A-4B13-A9C5-20F050295F24}" presName="accentRepeatNode" presStyleLbl="solidFgAcc1" presStyleIdx="4" presStyleCnt="6"/>
      <dgm:spPr/>
    </dgm:pt>
    <dgm:pt modelId="{09D8B3CB-7387-4595-B752-36F19463785A}" type="pres">
      <dgm:prSet presAssocID="{4D8EB1BC-6DE9-426D-A24C-C19E7018E344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29F7FB-BCAA-49D9-8EE8-19CC93546DDB}" type="pres">
      <dgm:prSet presAssocID="{4D8EB1BC-6DE9-426D-A24C-C19E7018E344}" presName="accent_6" presStyleCnt="0"/>
      <dgm:spPr/>
    </dgm:pt>
    <dgm:pt modelId="{EF518808-39B6-47D7-8DE3-38EDAB17F42B}" type="pres">
      <dgm:prSet presAssocID="{4D8EB1BC-6DE9-426D-A24C-C19E7018E344}" presName="accentRepeatNode" presStyleLbl="solidFgAcc1" presStyleIdx="5" presStyleCnt="6"/>
      <dgm:spPr/>
    </dgm:pt>
  </dgm:ptLst>
  <dgm:cxnLst>
    <dgm:cxn modelId="{90365016-91F0-4581-9665-47340555A57B}" type="presOf" srcId="{67C7F295-6C45-4008-90CB-1F437B9F2083}" destId="{F3E4EA78-F00D-416E-A4A9-C6767A11C85A}" srcOrd="0" destOrd="0" presId="urn:microsoft.com/office/officeart/2008/layout/VerticalCurvedList"/>
    <dgm:cxn modelId="{E8D0DDB1-9555-4381-B057-B493C60F336E}" type="presOf" srcId="{FE539514-AC29-4A67-A10F-80E167961191}" destId="{396A5E53-60E3-48EF-B220-63EB6E7B8EB0}" srcOrd="0" destOrd="0" presId="urn:microsoft.com/office/officeart/2008/layout/VerticalCurvedList"/>
    <dgm:cxn modelId="{AD5CC580-910C-418B-9656-57F62EFA8FA4}" type="presOf" srcId="{CF2FBCB5-52F1-4917-9ECA-4E4B4000AAB6}" destId="{679B56E1-7A35-4E8B-BB82-F4B202E1A43F}" srcOrd="0" destOrd="0" presId="urn:microsoft.com/office/officeart/2008/layout/VerticalCurvedList"/>
    <dgm:cxn modelId="{F55C8D79-1800-409A-9448-DE8FEFAB84B2}" type="presOf" srcId="{4CE239A6-B3AF-4376-AD9E-8C67A4543B3A}" destId="{B4E4CA39-9ECD-491A-BCCC-B11D02CE4AB7}" srcOrd="0" destOrd="0" presId="urn:microsoft.com/office/officeart/2008/layout/VerticalCurvedList"/>
    <dgm:cxn modelId="{84301D74-452C-4F85-9653-4147AEFC832E}" srcId="{4CE239A6-B3AF-4376-AD9E-8C67A4543B3A}" destId="{FE539514-AC29-4A67-A10F-80E167961191}" srcOrd="2" destOrd="0" parTransId="{623147CC-D8D1-4B3F-866D-AF559BD82857}" sibTransId="{A69FB9B2-6BED-4AE4-9EF1-CA61E2D35A04}"/>
    <dgm:cxn modelId="{AC9CFCC1-3B9C-4914-9069-243B12AE9E77}" type="presOf" srcId="{5A5E88B8-1B94-471E-B746-E76AEBF519A0}" destId="{51A25E42-C240-43F9-899D-2EEE887D2A4A}" srcOrd="0" destOrd="0" presId="urn:microsoft.com/office/officeart/2008/layout/VerticalCurvedList"/>
    <dgm:cxn modelId="{A7A5D8DB-234F-42BF-BE93-3294B8112CD9}" type="presOf" srcId="{AA8689D5-32EC-43AA-A518-FFD8011D8636}" destId="{A1659529-F6FB-4D9D-A208-0A8D9B74615B}" srcOrd="0" destOrd="0" presId="urn:microsoft.com/office/officeart/2008/layout/VerticalCurvedList"/>
    <dgm:cxn modelId="{5B835A8F-9678-4D23-BED1-25CF71C6D571}" srcId="{4CE239A6-B3AF-4376-AD9E-8C67A4543B3A}" destId="{4D8EB1BC-6DE9-426D-A24C-C19E7018E344}" srcOrd="5" destOrd="0" parTransId="{CB1B7F84-5224-4139-8006-FBB9F156209D}" sibTransId="{504F0BE1-BF7E-4AEF-92E8-6E0844256404}"/>
    <dgm:cxn modelId="{6A562BB5-E02B-4F96-A4A3-E13610BB14E8}" srcId="{4CE239A6-B3AF-4376-AD9E-8C67A4543B3A}" destId="{FFAAC322-0E6A-4B13-A9C5-20F050295F24}" srcOrd="4" destOrd="0" parTransId="{97BCDAD3-6BD0-4555-9D9A-615F35555E2A}" sibTransId="{7B97A81A-639D-4858-99BE-A19997F0723F}"/>
    <dgm:cxn modelId="{52C26A4C-934C-437D-A668-A6020567CF78}" srcId="{4CE239A6-B3AF-4376-AD9E-8C67A4543B3A}" destId="{CF2FBCB5-52F1-4917-9ECA-4E4B4000AAB6}" srcOrd="1" destOrd="0" parTransId="{85278942-706D-41B1-8CB4-7A7DF81DC706}" sibTransId="{B0548030-F4BD-4C5B-8862-4077A21CFEE3}"/>
    <dgm:cxn modelId="{79197464-1900-4BB0-B211-12A67BF41EA1}" type="presOf" srcId="{4D8EB1BC-6DE9-426D-A24C-C19E7018E344}" destId="{09D8B3CB-7387-4595-B752-36F19463785A}" srcOrd="0" destOrd="0" presId="urn:microsoft.com/office/officeart/2008/layout/VerticalCurvedList"/>
    <dgm:cxn modelId="{22DA41FC-C778-4CDB-AE2A-A3D30BA45CA1}" srcId="{4CE239A6-B3AF-4376-AD9E-8C67A4543B3A}" destId="{5A5E88B8-1B94-471E-B746-E76AEBF519A0}" srcOrd="3" destOrd="0" parTransId="{AE79658D-201F-4A6D-B66E-4811E984CE9C}" sibTransId="{AFD67F06-14B8-4AB0-9274-3AE1AF49D8D8}"/>
    <dgm:cxn modelId="{45E92AAA-EF41-485E-95AD-7029C8F1411D}" type="presOf" srcId="{FFAAC322-0E6A-4B13-A9C5-20F050295F24}" destId="{817B8EE1-CB77-4CDE-9462-F7837203D150}" srcOrd="0" destOrd="0" presId="urn:microsoft.com/office/officeart/2008/layout/VerticalCurvedList"/>
    <dgm:cxn modelId="{561E3CA9-5701-4469-9B73-50C0F41CD6E6}" srcId="{4CE239A6-B3AF-4376-AD9E-8C67A4543B3A}" destId="{67C7F295-6C45-4008-90CB-1F437B9F2083}" srcOrd="0" destOrd="0" parTransId="{86285006-23B5-490F-A0C9-692827F3F50E}" sibTransId="{AA8689D5-32EC-43AA-A518-FFD8011D8636}"/>
    <dgm:cxn modelId="{14ED0042-5E23-4524-BBA4-71EA6C094F3A}" type="presParOf" srcId="{B4E4CA39-9ECD-491A-BCCC-B11D02CE4AB7}" destId="{BBB0D843-353F-4E2B-BD88-6714E8EE420C}" srcOrd="0" destOrd="0" presId="urn:microsoft.com/office/officeart/2008/layout/VerticalCurvedList"/>
    <dgm:cxn modelId="{0861504E-4DB8-4458-8AB3-8CE03B1C2AAD}" type="presParOf" srcId="{BBB0D843-353F-4E2B-BD88-6714E8EE420C}" destId="{1A04CDCC-27C8-40FB-87DC-E56EC8577F3B}" srcOrd="0" destOrd="0" presId="urn:microsoft.com/office/officeart/2008/layout/VerticalCurvedList"/>
    <dgm:cxn modelId="{78D93F60-9502-4C5C-8568-F004203202D3}" type="presParOf" srcId="{1A04CDCC-27C8-40FB-87DC-E56EC8577F3B}" destId="{8B32764D-2167-4B8E-99F9-8FD8A21F46E6}" srcOrd="0" destOrd="0" presId="urn:microsoft.com/office/officeart/2008/layout/VerticalCurvedList"/>
    <dgm:cxn modelId="{61105F0F-56BD-4811-B569-ADD424757437}" type="presParOf" srcId="{1A04CDCC-27C8-40FB-87DC-E56EC8577F3B}" destId="{A1659529-F6FB-4D9D-A208-0A8D9B74615B}" srcOrd="1" destOrd="0" presId="urn:microsoft.com/office/officeart/2008/layout/VerticalCurvedList"/>
    <dgm:cxn modelId="{178EE661-BDA7-479C-BF56-9AB080FD5642}" type="presParOf" srcId="{1A04CDCC-27C8-40FB-87DC-E56EC8577F3B}" destId="{CA413239-A3C2-4E92-8E6F-86E51F12CBE8}" srcOrd="2" destOrd="0" presId="urn:microsoft.com/office/officeart/2008/layout/VerticalCurvedList"/>
    <dgm:cxn modelId="{FDD415DA-ED1B-4A35-999D-FD727122B565}" type="presParOf" srcId="{1A04CDCC-27C8-40FB-87DC-E56EC8577F3B}" destId="{1E8A7148-AD54-4985-8CEA-804769D4F729}" srcOrd="3" destOrd="0" presId="urn:microsoft.com/office/officeart/2008/layout/VerticalCurvedList"/>
    <dgm:cxn modelId="{CF428067-8673-4FCE-8090-E12FF949D0AA}" type="presParOf" srcId="{BBB0D843-353F-4E2B-BD88-6714E8EE420C}" destId="{F3E4EA78-F00D-416E-A4A9-C6767A11C85A}" srcOrd="1" destOrd="0" presId="urn:microsoft.com/office/officeart/2008/layout/VerticalCurvedList"/>
    <dgm:cxn modelId="{F451D0D3-1188-4A02-8E28-A98C91ECE4C5}" type="presParOf" srcId="{BBB0D843-353F-4E2B-BD88-6714E8EE420C}" destId="{216DAF52-30F3-407D-91E3-D09B82E5146A}" srcOrd="2" destOrd="0" presId="urn:microsoft.com/office/officeart/2008/layout/VerticalCurvedList"/>
    <dgm:cxn modelId="{EE5C0E73-C2AF-41A4-9C2E-B42BD9EA5029}" type="presParOf" srcId="{216DAF52-30F3-407D-91E3-D09B82E5146A}" destId="{49E884D1-2D67-4D71-B458-658C0D544250}" srcOrd="0" destOrd="0" presId="urn:microsoft.com/office/officeart/2008/layout/VerticalCurvedList"/>
    <dgm:cxn modelId="{F6F3B027-9E0F-4906-B89E-48B3A7E76FA5}" type="presParOf" srcId="{BBB0D843-353F-4E2B-BD88-6714E8EE420C}" destId="{679B56E1-7A35-4E8B-BB82-F4B202E1A43F}" srcOrd="3" destOrd="0" presId="urn:microsoft.com/office/officeart/2008/layout/VerticalCurvedList"/>
    <dgm:cxn modelId="{D54B2FA7-A2EA-4AC7-910F-9C389C483E28}" type="presParOf" srcId="{BBB0D843-353F-4E2B-BD88-6714E8EE420C}" destId="{CC84CDA1-2A69-4840-8D7B-9FA12B2BC96E}" srcOrd="4" destOrd="0" presId="urn:microsoft.com/office/officeart/2008/layout/VerticalCurvedList"/>
    <dgm:cxn modelId="{E5169EEA-2822-4E1A-BC9A-FEA1504FB270}" type="presParOf" srcId="{CC84CDA1-2A69-4840-8D7B-9FA12B2BC96E}" destId="{64F8D854-CA31-4083-A36E-729BC272A6EB}" srcOrd="0" destOrd="0" presId="urn:microsoft.com/office/officeart/2008/layout/VerticalCurvedList"/>
    <dgm:cxn modelId="{34BB8004-B464-470F-AD0B-F5E78ED975EC}" type="presParOf" srcId="{BBB0D843-353F-4E2B-BD88-6714E8EE420C}" destId="{396A5E53-60E3-48EF-B220-63EB6E7B8EB0}" srcOrd="5" destOrd="0" presId="urn:microsoft.com/office/officeart/2008/layout/VerticalCurvedList"/>
    <dgm:cxn modelId="{67689CC2-AF27-4A1A-A4E3-7F3DF2432013}" type="presParOf" srcId="{BBB0D843-353F-4E2B-BD88-6714E8EE420C}" destId="{15EC2245-FEAD-4004-85D6-5B5FD79B00D0}" srcOrd="6" destOrd="0" presId="urn:microsoft.com/office/officeart/2008/layout/VerticalCurvedList"/>
    <dgm:cxn modelId="{A6CB518C-7DBA-4830-83CA-CFF888119B13}" type="presParOf" srcId="{15EC2245-FEAD-4004-85D6-5B5FD79B00D0}" destId="{9F0B1272-FED3-4ADA-862F-4EAAC21DA5AD}" srcOrd="0" destOrd="0" presId="urn:microsoft.com/office/officeart/2008/layout/VerticalCurvedList"/>
    <dgm:cxn modelId="{FA72C5E2-9D77-4320-A5E9-8323EFB7E3A1}" type="presParOf" srcId="{BBB0D843-353F-4E2B-BD88-6714E8EE420C}" destId="{51A25E42-C240-43F9-899D-2EEE887D2A4A}" srcOrd="7" destOrd="0" presId="urn:microsoft.com/office/officeart/2008/layout/VerticalCurvedList"/>
    <dgm:cxn modelId="{480A1E84-A25D-476E-A9A5-46C321FE3FA6}" type="presParOf" srcId="{BBB0D843-353F-4E2B-BD88-6714E8EE420C}" destId="{3D03E061-3660-4BE7-9481-0BCE0CE3F256}" srcOrd="8" destOrd="0" presId="urn:microsoft.com/office/officeart/2008/layout/VerticalCurvedList"/>
    <dgm:cxn modelId="{DBAB0911-6EA2-47BE-9B00-FAA53EA3CB45}" type="presParOf" srcId="{3D03E061-3660-4BE7-9481-0BCE0CE3F256}" destId="{8D7908E5-368F-4E0D-9152-FD897FD40D03}" srcOrd="0" destOrd="0" presId="urn:microsoft.com/office/officeart/2008/layout/VerticalCurvedList"/>
    <dgm:cxn modelId="{53F23EED-A19D-4EED-AD22-7DDC4E197C08}" type="presParOf" srcId="{BBB0D843-353F-4E2B-BD88-6714E8EE420C}" destId="{817B8EE1-CB77-4CDE-9462-F7837203D150}" srcOrd="9" destOrd="0" presId="urn:microsoft.com/office/officeart/2008/layout/VerticalCurvedList"/>
    <dgm:cxn modelId="{5BB7E6BC-1FFF-4D76-BAA2-6DFA681063B8}" type="presParOf" srcId="{BBB0D843-353F-4E2B-BD88-6714E8EE420C}" destId="{7F49C583-43D6-4F45-BD81-275930E0AAE5}" srcOrd="10" destOrd="0" presId="urn:microsoft.com/office/officeart/2008/layout/VerticalCurvedList"/>
    <dgm:cxn modelId="{35B8C5A4-7782-4902-A71F-6DA26603B42A}" type="presParOf" srcId="{7F49C583-43D6-4F45-BD81-275930E0AAE5}" destId="{BFE93513-E014-4269-85E1-59CC00F9A0B9}" srcOrd="0" destOrd="0" presId="urn:microsoft.com/office/officeart/2008/layout/VerticalCurvedList"/>
    <dgm:cxn modelId="{3EEFFE25-E1EC-429D-9AF6-0BBE54FB50BE}" type="presParOf" srcId="{BBB0D843-353F-4E2B-BD88-6714E8EE420C}" destId="{09D8B3CB-7387-4595-B752-36F19463785A}" srcOrd="11" destOrd="0" presId="urn:microsoft.com/office/officeart/2008/layout/VerticalCurvedList"/>
    <dgm:cxn modelId="{EFA9A7A1-581D-499A-A43B-016205C60FFC}" type="presParOf" srcId="{BBB0D843-353F-4E2B-BD88-6714E8EE420C}" destId="{A929F7FB-BCAA-49D9-8EE8-19CC93546DDB}" srcOrd="12" destOrd="0" presId="urn:microsoft.com/office/officeart/2008/layout/VerticalCurvedList"/>
    <dgm:cxn modelId="{83D533EA-CF76-489D-940F-2E824D551A38}" type="presParOf" srcId="{A929F7FB-BCAA-49D9-8EE8-19CC93546DDB}" destId="{EF518808-39B6-47D7-8DE3-38EDAB17F42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B2730EC-643A-4EBB-91A7-60B2D36F7B87}" type="doc">
      <dgm:prSet loTypeId="urn:microsoft.com/office/officeart/2005/8/layout/radial4" loCatId="relationship" qsTypeId="urn:microsoft.com/office/officeart/2005/8/quickstyle/simple1" qsCatId="simple" csTypeId="urn:microsoft.com/office/officeart/2005/8/colors/accent3_5" csCatId="accent3" phldr="1"/>
      <dgm:spPr/>
      <dgm:t>
        <a:bodyPr/>
        <a:lstStyle/>
        <a:p>
          <a:endParaRPr lang="ru-RU"/>
        </a:p>
      </dgm:t>
    </dgm:pt>
    <dgm:pt modelId="{481D4553-2BF5-4DB4-8225-CCBE7225E8F7}">
      <dgm:prSet phldrT="[Текст]" custT="1"/>
      <dgm:spPr/>
      <dgm:t>
        <a:bodyPr/>
        <a:lstStyle/>
        <a:p>
          <a:r>
            <a:rPr lang="ru-RU" sz="1800" b="1" cap="all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Демонстрационный экзамен </a:t>
          </a:r>
          <a:endParaRPr lang="ru-RU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E025D0A-B9B0-40F1-9C96-E1EDA282A628}" type="parTrans" cxnId="{1107A276-AEA0-4802-ABEB-C844FCA49BDD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81D98CA-890D-4B5B-A753-A8D254B8550C}" type="sibTrans" cxnId="{1107A276-AEA0-4802-ABEB-C844FCA49BDD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79D90CC-01D0-4D46-9F13-B7471A09E474}">
      <dgm:prSet phldrT="[Текст]"/>
      <dgm:spPr>
        <a:solidFill>
          <a:schemeClr val="bg1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Временные затраты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3C75D8D-18FA-4F8D-A575-9619B979977B}" type="parTrans" cxnId="{9ECECC37-DDF9-4E13-A17C-C35240FDCE89}">
      <dgm:prSet/>
      <dgm:spPr>
        <a:solidFill>
          <a:schemeClr val="bg1">
            <a:lumMod val="60000"/>
            <a:lumOff val="40000"/>
          </a:schemeClr>
        </a:solidFill>
      </dgm:spPr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93F9ADE-DC3F-4A06-8C1E-690A79523522}" type="sibTrans" cxnId="{9ECECC37-DDF9-4E13-A17C-C35240FDCE89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CBF8C46-DC25-4355-85CD-CC6BCF4B7E5C}">
      <dgm:prSet phldrT="[Текст]"/>
      <dgm:spPr>
        <a:solidFill>
          <a:schemeClr val="bg1">
            <a:lumMod val="20000"/>
            <a:lumOff val="80000"/>
            <a:alpha val="70000"/>
          </a:schemeClr>
        </a:solidFill>
      </dgm:spPr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Материальные затраты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A8E5C2F-ED02-4841-BCE8-B993F80C84E4}" type="parTrans" cxnId="{53E91901-C8B5-4C33-A610-DD65546E56F6}">
      <dgm:prSet/>
      <dgm:spPr>
        <a:solidFill>
          <a:schemeClr val="bg1">
            <a:lumMod val="60000"/>
            <a:lumOff val="40000"/>
          </a:schemeClr>
        </a:solidFill>
      </dgm:spPr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D0D0D52-0D95-4594-AFFD-214007E800EE}" type="sibTrans" cxnId="{53E91901-C8B5-4C33-A610-DD65546E56F6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EA30C11-8AE3-4795-832C-1CA595D70B24}">
      <dgm:prSet phldrT="[Текст]"/>
      <dgm:spPr>
        <a:solidFill>
          <a:schemeClr val="bg1">
            <a:lumMod val="20000"/>
            <a:lumOff val="80000"/>
            <a:alpha val="50000"/>
          </a:schemeClr>
        </a:solidFill>
      </dgm:spPr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Психоэмоциональные затраты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F9565D7-A8EC-4679-98A1-5CFA1FA7C669}" type="parTrans" cxnId="{23F2637D-3509-46E3-8FA3-80FEA4E547B6}">
      <dgm:prSet/>
      <dgm:spPr>
        <a:solidFill>
          <a:schemeClr val="bg1">
            <a:lumMod val="60000"/>
            <a:lumOff val="40000"/>
          </a:schemeClr>
        </a:solidFill>
      </dgm:spPr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0859BF1-1ACA-4B28-9A27-C23CA0682D98}" type="sibTrans" cxnId="{23F2637D-3509-46E3-8FA3-80FEA4E547B6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B80F9AD-A6CA-4799-AD7F-BBC826A851E6}" type="pres">
      <dgm:prSet presAssocID="{BB2730EC-643A-4EBB-91A7-60B2D36F7B87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DB764F8A-867D-4850-81DE-553ED8A0B3B7}" type="pres">
      <dgm:prSet presAssocID="{481D4553-2BF5-4DB4-8225-CCBE7225E8F7}" presName="centerShape" presStyleLbl="node0" presStyleIdx="0" presStyleCnt="1"/>
      <dgm:spPr/>
      <dgm:t>
        <a:bodyPr/>
        <a:lstStyle/>
        <a:p>
          <a:endParaRPr lang="ru-RU"/>
        </a:p>
      </dgm:t>
    </dgm:pt>
    <dgm:pt modelId="{3D0E3626-F506-47FA-871D-D6AF28778DE6}" type="pres">
      <dgm:prSet presAssocID="{E3C75D8D-18FA-4F8D-A575-9619B979977B}" presName="parTrans" presStyleLbl="bgSibTrans2D1" presStyleIdx="0" presStyleCnt="3"/>
      <dgm:spPr/>
    </dgm:pt>
    <dgm:pt modelId="{682FF0E4-FDCA-419D-B1E3-ED4EEB5E3B02}" type="pres">
      <dgm:prSet presAssocID="{E79D90CC-01D0-4D46-9F13-B7471A09E474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D3A48A-DCD7-4E64-BB99-9F942EC58861}" type="pres">
      <dgm:prSet presAssocID="{7A8E5C2F-ED02-4841-BCE8-B993F80C84E4}" presName="parTrans" presStyleLbl="bgSibTrans2D1" presStyleIdx="1" presStyleCnt="3"/>
      <dgm:spPr/>
    </dgm:pt>
    <dgm:pt modelId="{28393C9C-78CB-4572-8CE8-7959F4AE53E2}" type="pres">
      <dgm:prSet presAssocID="{8CBF8C46-DC25-4355-85CD-CC6BCF4B7E5C}" presName="node" presStyleLbl="node1" presStyleIdx="1" presStyleCnt="3">
        <dgm:presLayoutVars>
          <dgm:bulletEnabled val="1"/>
        </dgm:presLayoutVars>
      </dgm:prSet>
      <dgm:spPr/>
    </dgm:pt>
    <dgm:pt modelId="{DAA545EE-1BA7-4A0E-A0DA-B839E670DE16}" type="pres">
      <dgm:prSet presAssocID="{DF9565D7-A8EC-4679-98A1-5CFA1FA7C669}" presName="parTrans" presStyleLbl="bgSibTrans2D1" presStyleIdx="2" presStyleCnt="3"/>
      <dgm:spPr/>
    </dgm:pt>
    <dgm:pt modelId="{18398CA7-F8B3-4EF0-B59B-421EA4FB663D}" type="pres">
      <dgm:prSet presAssocID="{CEA30C11-8AE3-4795-832C-1CA595D70B24}" presName="node" presStyleLbl="node1" presStyleIdx="2" presStyleCnt="3">
        <dgm:presLayoutVars>
          <dgm:bulletEnabled val="1"/>
        </dgm:presLayoutVars>
      </dgm:prSet>
      <dgm:spPr/>
    </dgm:pt>
  </dgm:ptLst>
  <dgm:cxnLst>
    <dgm:cxn modelId="{23F2637D-3509-46E3-8FA3-80FEA4E547B6}" srcId="{481D4553-2BF5-4DB4-8225-CCBE7225E8F7}" destId="{CEA30C11-8AE3-4795-832C-1CA595D70B24}" srcOrd="2" destOrd="0" parTransId="{DF9565D7-A8EC-4679-98A1-5CFA1FA7C669}" sibTransId="{A0859BF1-1ACA-4B28-9A27-C23CA0682D98}"/>
    <dgm:cxn modelId="{4679E89E-D345-481D-B89F-2AFD3B5940C4}" type="presOf" srcId="{7A8E5C2F-ED02-4841-BCE8-B993F80C84E4}" destId="{61D3A48A-DCD7-4E64-BB99-9F942EC58861}" srcOrd="0" destOrd="0" presId="urn:microsoft.com/office/officeart/2005/8/layout/radial4"/>
    <dgm:cxn modelId="{3546DC5B-BE63-4A53-8B61-5DF5B4224F75}" type="presOf" srcId="{DF9565D7-A8EC-4679-98A1-5CFA1FA7C669}" destId="{DAA545EE-1BA7-4A0E-A0DA-B839E670DE16}" srcOrd="0" destOrd="0" presId="urn:microsoft.com/office/officeart/2005/8/layout/radial4"/>
    <dgm:cxn modelId="{C1CDE721-78EC-4FDD-A071-A17E367AF9EA}" type="presOf" srcId="{E3C75D8D-18FA-4F8D-A575-9619B979977B}" destId="{3D0E3626-F506-47FA-871D-D6AF28778DE6}" srcOrd="0" destOrd="0" presId="urn:microsoft.com/office/officeart/2005/8/layout/radial4"/>
    <dgm:cxn modelId="{9ECECC37-DDF9-4E13-A17C-C35240FDCE89}" srcId="{481D4553-2BF5-4DB4-8225-CCBE7225E8F7}" destId="{E79D90CC-01D0-4D46-9F13-B7471A09E474}" srcOrd="0" destOrd="0" parTransId="{E3C75D8D-18FA-4F8D-A575-9619B979977B}" sibTransId="{993F9ADE-DC3F-4A06-8C1E-690A79523522}"/>
    <dgm:cxn modelId="{A133C31C-7C41-46E4-8AE4-649576E69596}" type="presOf" srcId="{BB2730EC-643A-4EBB-91A7-60B2D36F7B87}" destId="{EB80F9AD-A6CA-4799-AD7F-BBC826A851E6}" srcOrd="0" destOrd="0" presId="urn:microsoft.com/office/officeart/2005/8/layout/radial4"/>
    <dgm:cxn modelId="{F0531A8C-F9CB-412B-84FF-5B3E0171B310}" type="presOf" srcId="{481D4553-2BF5-4DB4-8225-CCBE7225E8F7}" destId="{DB764F8A-867D-4850-81DE-553ED8A0B3B7}" srcOrd="0" destOrd="0" presId="urn:microsoft.com/office/officeart/2005/8/layout/radial4"/>
    <dgm:cxn modelId="{98120111-4595-4711-B03A-3A64597AF1FC}" type="presOf" srcId="{E79D90CC-01D0-4D46-9F13-B7471A09E474}" destId="{682FF0E4-FDCA-419D-B1E3-ED4EEB5E3B02}" srcOrd="0" destOrd="0" presId="urn:microsoft.com/office/officeart/2005/8/layout/radial4"/>
    <dgm:cxn modelId="{53E91901-C8B5-4C33-A610-DD65546E56F6}" srcId="{481D4553-2BF5-4DB4-8225-CCBE7225E8F7}" destId="{8CBF8C46-DC25-4355-85CD-CC6BCF4B7E5C}" srcOrd="1" destOrd="0" parTransId="{7A8E5C2F-ED02-4841-BCE8-B993F80C84E4}" sibTransId="{BD0D0D52-0D95-4594-AFFD-214007E800EE}"/>
    <dgm:cxn modelId="{1107A276-AEA0-4802-ABEB-C844FCA49BDD}" srcId="{BB2730EC-643A-4EBB-91A7-60B2D36F7B87}" destId="{481D4553-2BF5-4DB4-8225-CCBE7225E8F7}" srcOrd="0" destOrd="0" parTransId="{9E025D0A-B9B0-40F1-9C96-E1EDA282A628}" sibTransId="{481D98CA-890D-4B5B-A753-A8D254B8550C}"/>
    <dgm:cxn modelId="{5992900F-C2C0-4D77-8817-2B950FD93083}" type="presOf" srcId="{8CBF8C46-DC25-4355-85CD-CC6BCF4B7E5C}" destId="{28393C9C-78CB-4572-8CE8-7959F4AE53E2}" srcOrd="0" destOrd="0" presId="urn:microsoft.com/office/officeart/2005/8/layout/radial4"/>
    <dgm:cxn modelId="{22EA049E-4DCB-4BFA-A587-E14BEB0D10A6}" type="presOf" srcId="{CEA30C11-8AE3-4795-832C-1CA595D70B24}" destId="{18398CA7-F8B3-4EF0-B59B-421EA4FB663D}" srcOrd="0" destOrd="0" presId="urn:microsoft.com/office/officeart/2005/8/layout/radial4"/>
    <dgm:cxn modelId="{DB555013-44F0-41BE-BB63-284A49E9A50F}" type="presParOf" srcId="{EB80F9AD-A6CA-4799-AD7F-BBC826A851E6}" destId="{DB764F8A-867D-4850-81DE-553ED8A0B3B7}" srcOrd="0" destOrd="0" presId="urn:microsoft.com/office/officeart/2005/8/layout/radial4"/>
    <dgm:cxn modelId="{ADBF08B1-15EA-4F7E-994A-C9DD023C60BD}" type="presParOf" srcId="{EB80F9AD-A6CA-4799-AD7F-BBC826A851E6}" destId="{3D0E3626-F506-47FA-871D-D6AF28778DE6}" srcOrd="1" destOrd="0" presId="urn:microsoft.com/office/officeart/2005/8/layout/radial4"/>
    <dgm:cxn modelId="{C7D405BA-6F5B-477F-B561-A40C949257F7}" type="presParOf" srcId="{EB80F9AD-A6CA-4799-AD7F-BBC826A851E6}" destId="{682FF0E4-FDCA-419D-B1E3-ED4EEB5E3B02}" srcOrd="2" destOrd="0" presId="urn:microsoft.com/office/officeart/2005/8/layout/radial4"/>
    <dgm:cxn modelId="{4933D17A-A64E-410C-85A1-14703A5C9947}" type="presParOf" srcId="{EB80F9AD-A6CA-4799-AD7F-BBC826A851E6}" destId="{61D3A48A-DCD7-4E64-BB99-9F942EC58861}" srcOrd="3" destOrd="0" presId="urn:microsoft.com/office/officeart/2005/8/layout/radial4"/>
    <dgm:cxn modelId="{EE5BA757-E359-4AE8-ACF9-4B0C73FE66DF}" type="presParOf" srcId="{EB80F9AD-A6CA-4799-AD7F-BBC826A851E6}" destId="{28393C9C-78CB-4572-8CE8-7959F4AE53E2}" srcOrd="4" destOrd="0" presId="urn:microsoft.com/office/officeart/2005/8/layout/radial4"/>
    <dgm:cxn modelId="{C7124614-714F-4878-8442-C39D1D207671}" type="presParOf" srcId="{EB80F9AD-A6CA-4799-AD7F-BBC826A851E6}" destId="{DAA545EE-1BA7-4A0E-A0DA-B839E670DE16}" srcOrd="5" destOrd="0" presId="urn:microsoft.com/office/officeart/2005/8/layout/radial4"/>
    <dgm:cxn modelId="{AC7B0D0A-9B70-4314-B993-CCB624DA48F2}" type="presParOf" srcId="{EB80F9AD-A6CA-4799-AD7F-BBC826A851E6}" destId="{18398CA7-F8B3-4EF0-B59B-421EA4FB663D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C89545-A218-488C-AF63-4675994F2102}">
      <dsp:nvSpPr>
        <dsp:cNvPr id="0" name=""/>
        <dsp:cNvSpPr/>
      </dsp:nvSpPr>
      <dsp:spPr>
        <a:xfrm>
          <a:off x="0" y="292644"/>
          <a:ext cx="8712968" cy="40320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6FEF10-0450-48BD-9F96-39324BBFC7ED}">
      <dsp:nvSpPr>
        <dsp:cNvPr id="0" name=""/>
        <dsp:cNvSpPr/>
      </dsp:nvSpPr>
      <dsp:spPr>
        <a:xfrm>
          <a:off x="435648" y="56484"/>
          <a:ext cx="6099077" cy="472320"/>
        </a:xfrm>
        <a:prstGeom prst="roundRect">
          <a:avLst/>
        </a:prstGeom>
        <a:solidFill>
          <a:schemeClr val="bg1">
            <a:lumMod val="20000"/>
            <a:lumOff val="8000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0531" tIns="0" rIns="230531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bg1">
                  <a:lumMod val="75000"/>
                </a:schemeClr>
              </a:solidFill>
            </a:rPr>
            <a:t>Запасы: устаревшие базы данных, незавершенная работа</a:t>
          </a:r>
          <a:endParaRPr lang="ru-RU" sz="1400" b="1" kern="1200" dirty="0">
            <a:solidFill>
              <a:schemeClr val="bg1">
                <a:lumMod val="75000"/>
              </a:schemeClr>
            </a:solidFill>
          </a:endParaRPr>
        </a:p>
      </dsp:txBody>
      <dsp:txXfrm>
        <a:off x="458705" y="79541"/>
        <a:ext cx="6052963" cy="426206"/>
      </dsp:txXfrm>
    </dsp:sp>
    <dsp:sp modelId="{D534E6AC-FA2D-4847-8459-6827451F23E0}">
      <dsp:nvSpPr>
        <dsp:cNvPr id="0" name=""/>
        <dsp:cNvSpPr/>
      </dsp:nvSpPr>
      <dsp:spPr>
        <a:xfrm>
          <a:off x="0" y="1018404"/>
          <a:ext cx="8712968" cy="40320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CE7759-5455-4051-9910-3347FBB8412E}">
      <dsp:nvSpPr>
        <dsp:cNvPr id="0" name=""/>
        <dsp:cNvSpPr/>
      </dsp:nvSpPr>
      <dsp:spPr>
        <a:xfrm>
          <a:off x="435648" y="782244"/>
          <a:ext cx="6099077" cy="472320"/>
        </a:xfrm>
        <a:prstGeom prst="roundRect">
          <a:avLst/>
        </a:prstGeom>
        <a:solidFill>
          <a:schemeClr val="accent6">
            <a:lumMod val="20000"/>
            <a:lumOff val="8000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0531" tIns="0" rIns="230531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bg1">
                  <a:lumMod val="75000"/>
                </a:schemeClr>
              </a:solidFill>
            </a:rPr>
            <a:t>Дефекты: ошибки в данных, некорректные инструкции и требования</a:t>
          </a:r>
          <a:endParaRPr lang="ru-RU" sz="1400" b="1" kern="1200" dirty="0">
            <a:solidFill>
              <a:schemeClr val="bg1">
                <a:lumMod val="75000"/>
              </a:schemeClr>
            </a:solidFill>
          </a:endParaRPr>
        </a:p>
      </dsp:txBody>
      <dsp:txXfrm>
        <a:off x="458705" y="805301"/>
        <a:ext cx="6052963" cy="426206"/>
      </dsp:txXfrm>
    </dsp:sp>
    <dsp:sp modelId="{4131906A-8725-4A98-87B2-94B96AC240FA}">
      <dsp:nvSpPr>
        <dsp:cNvPr id="0" name=""/>
        <dsp:cNvSpPr/>
      </dsp:nvSpPr>
      <dsp:spPr>
        <a:xfrm>
          <a:off x="0" y="1744164"/>
          <a:ext cx="8712968" cy="40320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51143E-8C5E-4C85-84C0-D9A9A6E0CC81}">
      <dsp:nvSpPr>
        <dsp:cNvPr id="0" name=""/>
        <dsp:cNvSpPr/>
      </dsp:nvSpPr>
      <dsp:spPr>
        <a:xfrm>
          <a:off x="435648" y="1508004"/>
          <a:ext cx="6099077" cy="472320"/>
        </a:xfrm>
        <a:prstGeom prst="roundRect">
          <a:avLst/>
        </a:prstGeom>
        <a:solidFill>
          <a:schemeClr val="bg1">
            <a:lumMod val="20000"/>
            <a:lumOff val="8000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0531" tIns="0" rIns="230531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bg1">
                  <a:lumMod val="75000"/>
                </a:schemeClr>
              </a:solidFill>
            </a:rPr>
            <a:t>Перепроизводство: подготовка лишних документов, выполнение работы, не создающей ценности</a:t>
          </a:r>
          <a:endParaRPr lang="ru-RU" sz="1400" b="1" kern="1200" dirty="0">
            <a:solidFill>
              <a:schemeClr val="bg1">
                <a:lumMod val="75000"/>
              </a:schemeClr>
            </a:solidFill>
          </a:endParaRPr>
        </a:p>
      </dsp:txBody>
      <dsp:txXfrm>
        <a:off x="458705" y="1531061"/>
        <a:ext cx="6052963" cy="426206"/>
      </dsp:txXfrm>
    </dsp:sp>
    <dsp:sp modelId="{54F067EC-BCDE-4BF0-85C4-B31CB63FDF9E}">
      <dsp:nvSpPr>
        <dsp:cNvPr id="0" name=""/>
        <dsp:cNvSpPr/>
      </dsp:nvSpPr>
      <dsp:spPr>
        <a:xfrm>
          <a:off x="0" y="2469923"/>
          <a:ext cx="8712968" cy="40320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D161FF-E393-4E3C-BA66-C77095514FFC}">
      <dsp:nvSpPr>
        <dsp:cNvPr id="0" name=""/>
        <dsp:cNvSpPr/>
      </dsp:nvSpPr>
      <dsp:spPr>
        <a:xfrm>
          <a:off x="435648" y="2233763"/>
          <a:ext cx="6099077" cy="472320"/>
        </a:xfrm>
        <a:prstGeom prst="roundRect">
          <a:avLst/>
        </a:prstGeom>
        <a:solidFill>
          <a:schemeClr val="accent6">
            <a:lumMod val="20000"/>
            <a:lumOff val="8000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0531" tIns="0" rIns="230531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bg1">
                  <a:lumMod val="75000"/>
                </a:schemeClr>
              </a:solidFill>
            </a:rPr>
            <a:t>Излишняя сложность процессов: копирование выполняемые функций, нечеткие должностные инструкции, лишние маневры процессов</a:t>
          </a:r>
          <a:endParaRPr lang="ru-RU" sz="1400" b="1" kern="1200" dirty="0">
            <a:solidFill>
              <a:schemeClr val="bg1">
                <a:lumMod val="75000"/>
              </a:schemeClr>
            </a:solidFill>
          </a:endParaRPr>
        </a:p>
      </dsp:txBody>
      <dsp:txXfrm>
        <a:off x="458705" y="2256820"/>
        <a:ext cx="6052963" cy="426206"/>
      </dsp:txXfrm>
    </dsp:sp>
    <dsp:sp modelId="{A5F78DD0-45D0-41D5-B5D2-46B85740D61A}">
      <dsp:nvSpPr>
        <dsp:cNvPr id="0" name=""/>
        <dsp:cNvSpPr/>
      </dsp:nvSpPr>
      <dsp:spPr>
        <a:xfrm>
          <a:off x="0" y="3195684"/>
          <a:ext cx="8712968" cy="40320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48348E-54C2-4A15-B28B-5D5BAD8D2181}">
      <dsp:nvSpPr>
        <dsp:cNvPr id="0" name=""/>
        <dsp:cNvSpPr/>
      </dsp:nvSpPr>
      <dsp:spPr>
        <a:xfrm>
          <a:off x="435648" y="2959524"/>
          <a:ext cx="6099077" cy="472320"/>
        </a:xfrm>
        <a:prstGeom prst="roundRect">
          <a:avLst/>
        </a:prstGeom>
        <a:solidFill>
          <a:schemeClr val="bg1">
            <a:lumMod val="20000"/>
            <a:lumOff val="8000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0531" tIns="0" rIns="230531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bg1">
                  <a:lumMod val="75000"/>
                </a:schemeClr>
              </a:solidFill>
            </a:rPr>
            <a:t>Ожидание: административные барьеры, длительные принятия решений</a:t>
          </a:r>
          <a:endParaRPr lang="ru-RU" sz="1400" b="1" kern="1200" dirty="0">
            <a:solidFill>
              <a:schemeClr val="bg1">
                <a:lumMod val="75000"/>
              </a:schemeClr>
            </a:solidFill>
          </a:endParaRPr>
        </a:p>
      </dsp:txBody>
      <dsp:txXfrm>
        <a:off x="458705" y="2982581"/>
        <a:ext cx="6052963" cy="426206"/>
      </dsp:txXfrm>
    </dsp:sp>
    <dsp:sp modelId="{924DB3CA-5063-424C-9C63-719C38A6BA59}">
      <dsp:nvSpPr>
        <dsp:cNvPr id="0" name=""/>
        <dsp:cNvSpPr/>
      </dsp:nvSpPr>
      <dsp:spPr>
        <a:xfrm>
          <a:off x="0" y="3921444"/>
          <a:ext cx="8712968" cy="40320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988BF1-2654-4EAB-B88E-6C46EE4D3DCD}">
      <dsp:nvSpPr>
        <dsp:cNvPr id="0" name=""/>
        <dsp:cNvSpPr/>
      </dsp:nvSpPr>
      <dsp:spPr>
        <a:xfrm>
          <a:off x="435648" y="3685284"/>
          <a:ext cx="6099077" cy="472320"/>
        </a:xfrm>
        <a:prstGeom prst="roundRect">
          <a:avLst/>
        </a:prstGeom>
        <a:solidFill>
          <a:schemeClr val="accent6">
            <a:lumMod val="20000"/>
            <a:lumOff val="8000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0531" tIns="0" rIns="230531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bg1">
                  <a:lumMod val="75000"/>
                </a:schemeClr>
              </a:solidFill>
            </a:rPr>
            <a:t>Лишнее передвижение: неудобная организация рабочего пространства</a:t>
          </a:r>
          <a:endParaRPr lang="ru-RU" sz="1400" b="1" kern="1200" dirty="0">
            <a:solidFill>
              <a:schemeClr val="bg1">
                <a:lumMod val="75000"/>
              </a:schemeClr>
            </a:solidFill>
          </a:endParaRPr>
        </a:p>
      </dsp:txBody>
      <dsp:txXfrm>
        <a:off x="458705" y="3708341"/>
        <a:ext cx="6052963" cy="426206"/>
      </dsp:txXfrm>
    </dsp:sp>
    <dsp:sp modelId="{1DDD68E3-56D9-49A7-B0DD-75D6A0C1741F}">
      <dsp:nvSpPr>
        <dsp:cNvPr id="0" name=""/>
        <dsp:cNvSpPr/>
      </dsp:nvSpPr>
      <dsp:spPr>
        <a:xfrm>
          <a:off x="0" y="4647204"/>
          <a:ext cx="8712968" cy="40320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EEFF46-329C-452B-9347-A6425013756A}">
      <dsp:nvSpPr>
        <dsp:cNvPr id="0" name=""/>
        <dsp:cNvSpPr/>
      </dsp:nvSpPr>
      <dsp:spPr>
        <a:xfrm>
          <a:off x="435648" y="4411044"/>
          <a:ext cx="6099077" cy="472320"/>
        </a:xfrm>
        <a:prstGeom prst="roundRect">
          <a:avLst/>
        </a:prstGeom>
        <a:solidFill>
          <a:schemeClr val="bg1">
            <a:lumMod val="20000"/>
            <a:lumOff val="8000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0531" tIns="0" rIns="230531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bg1">
                  <a:lumMod val="75000"/>
                </a:schemeClr>
              </a:solidFill>
            </a:rPr>
            <a:t>Лишнее перемещение: неэффективность систем коммуникации, неудобство интерфейса</a:t>
          </a:r>
          <a:endParaRPr lang="ru-RU" sz="1400" b="1" kern="1200" dirty="0">
            <a:solidFill>
              <a:schemeClr val="bg1">
                <a:lumMod val="75000"/>
              </a:schemeClr>
            </a:solidFill>
          </a:endParaRPr>
        </a:p>
      </dsp:txBody>
      <dsp:txXfrm>
        <a:off x="458705" y="4434101"/>
        <a:ext cx="6052963" cy="426206"/>
      </dsp:txXfrm>
    </dsp:sp>
    <dsp:sp modelId="{0AAEBCC0-6660-4710-9A60-0F1936C3CE15}">
      <dsp:nvSpPr>
        <dsp:cNvPr id="0" name=""/>
        <dsp:cNvSpPr/>
      </dsp:nvSpPr>
      <dsp:spPr>
        <a:xfrm>
          <a:off x="0" y="5372964"/>
          <a:ext cx="8712968" cy="40320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923950-423E-4EBB-BB39-570B5FDDF72E}">
      <dsp:nvSpPr>
        <dsp:cNvPr id="0" name=""/>
        <dsp:cNvSpPr/>
      </dsp:nvSpPr>
      <dsp:spPr>
        <a:xfrm>
          <a:off x="435648" y="5136804"/>
          <a:ext cx="6099077" cy="472320"/>
        </a:xfrm>
        <a:prstGeom prst="roundRect">
          <a:avLst/>
        </a:prstGeom>
        <a:solidFill>
          <a:schemeClr val="accent6">
            <a:lumMod val="20000"/>
            <a:lumOff val="8000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0531" tIns="0" rIns="230531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bg1">
                  <a:lumMod val="75000"/>
                </a:schemeClr>
              </a:solidFill>
            </a:rPr>
            <a:t>Потери готового продукта: отчисление студентов, неполучение обучающимися документа об образовании</a:t>
          </a:r>
          <a:endParaRPr lang="ru-RU" sz="1400" b="1" kern="1200" dirty="0">
            <a:solidFill>
              <a:schemeClr val="bg1">
                <a:lumMod val="75000"/>
              </a:schemeClr>
            </a:solidFill>
          </a:endParaRPr>
        </a:p>
      </dsp:txBody>
      <dsp:txXfrm>
        <a:off x="458705" y="5159861"/>
        <a:ext cx="6052963" cy="42620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6B0ADA-BEA4-43A4-9C97-CE9074E516B2}">
      <dsp:nvSpPr>
        <dsp:cNvPr id="0" name=""/>
        <dsp:cNvSpPr/>
      </dsp:nvSpPr>
      <dsp:spPr>
        <a:xfrm>
          <a:off x="391205" y="756"/>
          <a:ext cx="2500801" cy="1500480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стандартизация</a:t>
          </a:r>
          <a:endParaRPr lang="ru-RU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91205" y="756"/>
        <a:ext cx="2500801" cy="1500480"/>
      </dsp:txXfrm>
    </dsp:sp>
    <dsp:sp modelId="{357417E4-6495-41D7-9245-64577E5B2301}">
      <dsp:nvSpPr>
        <dsp:cNvPr id="0" name=""/>
        <dsp:cNvSpPr/>
      </dsp:nvSpPr>
      <dsp:spPr>
        <a:xfrm>
          <a:off x="3142087" y="756"/>
          <a:ext cx="2500801" cy="1500480"/>
        </a:xfrm>
        <a:prstGeom prst="rect">
          <a:avLst/>
        </a:prstGeom>
        <a:solidFill>
          <a:schemeClr val="accent6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организация рабочего пространства (5S)</a:t>
          </a:r>
          <a:endParaRPr lang="ru-RU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142087" y="756"/>
        <a:ext cx="2500801" cy="1500480"/>
      </dsp:txXfrm>
    </dsp:sp>
    <dsp:sp modelId="{DAA9F00E-19EF-451D-BC82-44AA36D57C46}">
      <dsp:nvSpPr>
        <dsp:cNvPr id="0" name=""/>
        <dsp:cNvSpPr/>
      </dsp:nvSpPr>
      <dsp:spPr>
        <a:xfrm>
          <a:off x="5892968" y="756"/>
          <a:ext cx="2500801" cy="1500480"/>
        </a:xfrm>
        <a:prstGeom prst="rect">
          <a:avLst/>
        </a:prstGeom>
        <a:solidFill>
          <a:schemeClr val="accent4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визуализация</a:t>
          </a:r>
          <a:endParaRPr lang="ru-RU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892968" y="756"/>
        <a:ext cx="2500801" cy="1500480"/>
      </dsp:txXfrm>
    </dsp:sp>
    <dsp:sp modelId="{8CE437B8-6F24-4D72-80A3-121912AEBBD8}">
      <dsp:nvSpPr>
        <dsp:cNvPr id="0" name=""/>
        <dsp:cNvSpPr/>
      </dsp:nvSpPr>
      <dsp:spPr>
        <a:xfrm>
          <a:off x="3142087" y="1751317"/>
          <a:ext cx="2500801" cy="1500480"/>
        </a:xfrm>
        <a:prstGeom prst="rect">
          <a:avLst/>
        </a:prstGeom>
        <a:solidFill>
          <a:schemeClr val="bg1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канбан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(доска задач)</a:t>
          </a:r>
          <a:endParaRPr lang="ru-RU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142087" y="1751317"/>
        <a:ext cx="2500801" cy="150048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659529-F6FB-4D9D-A208-0A8D9B74615B}">
      <dsp:nvSpPr>
        <dsp:cNvPr id="0" name=""/>
        <dsp:cNvSpPr/>
      </dsp:nvSpPr>
      <dsp:spPr>
        <a:xfrm>
          <a:off x="-6693070" y="-1023492"/>
          <a:ext cx="7966126" cy="7966126"/>
        </a:xfrm>
        <a:prstGeom prst="blockArc">
          <a:avLst>
            <a:gd name="adj1" fmla="val 18900000"/>
            <a:gd name="adj2" fmla="val 2700000"/>
            <a:gd name="adj3" fmla="val 271"/>
          </a:avLst>
        </a:prstGeom>
        <a:noFill/>
        <a:ln w="12700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E4EA78-F00D-416E-A4A9-C6767A11C85A}">
      <dsp:nvSpPr>
        <dsp:cNvPr id="0" name=""/>
        <dsp:cNvSpPr/>
      </dsp:nvSpPr>
      <dsp:spPr>
        <a:xfrm>
          <a:off x="470462" y="302516"/>
          <a:ext cx="8010776" cy="623167"/>
        </a:xfrm>
        <a:prstGeom prst="rect">
          <a:avLst/>
        </a:prstGeom>
        <a:solidFill>
          <a:schemeClr val="bg1">
            <a:lumMod val="20000"/>
            <a:lumOff val="80000"/>
            <a:alpha val="9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4639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– улучшение образовательного процесса, оптимизация работы</a:t>
          </a:r>
          <a:endParaRPr lang="ru-RU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70462" y="302516"/>
        <a:ext cx="8010776" cy="623167"/>
      </dsp:txXfrm>
    </dsp:sp>
    <dsp:sp modelId="{49E884D1-2D67-4D71-B458-658C0D544250}">
      <dsp:nvSpPr>
        <dsp:cNvPr id="0" name=""/>
        <dsp:cNvSpPr/>
      </dsp:nvSpPr>
      <dsp:spPr>
        <a:xfrm>
          <a:off x="84347" y="233806"/>
          <a:ext cx="778959" cy="77895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9B56E1-7A35-4E8B-BB82-F4B202E1A43F}">
      <dsp:nvSpPr>
        <dsp:cNvPr id="0" name=""/>
        <dsp:cNvSpPr/>
      </dsp:nvSpPr>
      <dsp:spPr>
        <a:xfrm>
          <a:off x="986425" y="1246334"/>
          <a:ext cx="7498179" cy="623167"/>
        </a:xfrm>
        <a:prstGeom prst="rect">
          <a:avLst/>
        </a:prstGeom>
        <a:solidFill>
          <a:schemeClr val="bg1">
            <a:lumMod val="20000"/>
            <a:lumOff val="80000"/>
            <a:alpha val="82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4639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– повышение качество образования</a:t>
          </a:r>
          <a:endParaRPr lang="ru-RU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986425" y="1246334"/>
        <a:ext cx="7498179" cy="623167"/>
      </dsp:txXfrm>
    </dsp:sp>
    <dsp:sp modelId="{64F8D854-CA31-4083-A36E-729BC272A6EB}">
      <dsp:nvSpPr>
        <dsp:cNvPr id="0" name=""/>
        <dsp:cNvSpPr/>
      </dsp:nvSpPr>
      <dsp:spPr>
        <a:xfrm>
          <a:off x="596945" y="1168438"/>
          <a:ext cx="778959" cy="77895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hueOff val="0"/>
              <a:satOff val="0"/>
              <a:lumOff val="0"/>
              <a:alphaOff val="-8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6A5E53-60E3-48EF-B220-63EB6E7B8EB0}">
      <dsp:nvSpPr>
        <dsp:cNvPr id="0" name=""/>
        <dsp:cNvSpPr/>
      </dsp:nvSpPr>
      <dsp:spPr>
        <a:xfrm>
          <a:off x="1220823" y="2180967"/>
          <a:ext cx="7263781" cy="623167"/>
        </a:xfrm>
        <a:prstGeom prst="rect">
          <a:avLst/>
        </a:prstGeom>
        <a:solidFill>
          <a:schemeClr val="bg1">
            <a:lumMod val="20000"/>
            <a:lumOff val="80000"/>
            <a:alpha val="74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4639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– обеспечение стандартизации и визуализации учебного процесса</a:t>
          </a:r>
          <a:endParaRPr lang="ru-RU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220823" y="2180967"/>
        <a:ext cx="7263781" cy="623167"/>
      </dsp:txXfrm>
    </dsp:sp>
    <dsp:sp modelId="{9F0B1272-FED3-4ADA-862F-4EAAC21DA5AD}">
      <dsp:nvSpPr>
        <dsp:cNvPr id="0" name=""/>
        <dsp:cNvSpPr/>
      </dsp:nvSpPr>
      <dsp:spPr>
        <a:xfrm>
          <a:off x="831343" y="2103071"/>
          <a:ext cx="778959" cy="77895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hueOff val="0"/>
              <a:satOff val="0"/>
              <a:lumOff val="0"/>
              <a:alphaOff val="-16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A25E42-C240-43F9-899D-2EEE887D2A4A}">
      <dsp:nvSpPr>
        <dsp:cNvPr id="0" name=""/>
        <dsp:cNvSpPr/>
      </dsp:nvSpPr>
      <dsp:spPr>
        <a:xfrm>
          <a:off x="1220823" y="3115007"/>
          <a:ext cx="7263781" cy="623167"/>
        </a:xfrm>
        <a:prstGeom prst="rect">
          <a:avLst/>
        </a:prstGeom>
        <a:solidFill>
          <a:schemeClr val="bg1">
            <a:lumMod val="20000"/>
            <a:lumOff val="80000"/>
            <a:alpha val="66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4639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– сокращение временных и финансовых потерь</a:t>
          </a:r>
          <a:endParaRPr lang="ru-RU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220823" y="3115007"/>
        <a:ext cx="7263781" cy="623167"/>
      </dsp:txXfrm>
    </dsp:sp>
    <dsp:sp modelId="{8D7908E5-368F-4E0D-9152-FD897FD40D03}">
      <dsp:nvSpPr>
        <dsp:cNvPr id="0" name=""/>
        <dsp:cNvSpPr/>
      </dsp:nvSpPr>
      <dsp:spPr>
        <a:xfrm>
          <a:off x="831343" y="3037111"/>
          <a:ext cx="778959" cy="77895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hueOff val="0"/>
              <a:satOff val="0"/>
              <a:lumOff val="0"/>
              <a:alphaOff val="-24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7B8EE1-CB77-4CDE-9462-F7837203D150}">
      <dsp:nvSpPr>
        <dsp:cNvPr id="0" name=""/>
        <dsp:cNvSpPr/>
      </dsp:nvSpPr>
      <dsp:spPr>
        <a:xfrm>
          <a:off x="986425" y="4049640"/>
          <a:ext cx="7498179" cy="623167"/>
        </a:xfrm>
        <a:prstGeom prst="rect">
          <a:avLst/>
        </a:prstGeom>
        <a:solidFill>
          <a:schemeClr val="bg1">
            <a:lumMod val="20000"/>
            <a:lumOff val="80000"/>
            <a:alpha val="58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4639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– повышение трудоспособности сотрудников и сохранение человеческих ресурсов</a:t>
          </a:r>
          <a:endParaRPr lang="ru-RU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986425" y="4049640"/>
        <a:ext cx="7498179" cy="623167"/>
      </dsp:txXfrm>
    </dsp:sp>
    <dsp:sp modelId="{BFE93513-E014-4269-85E1-59CC00F9A0B9}">
      <dsp:nvSpPr>
        <dsp:cNvPr id="0" name=""/>
        <dsp:cNvSpPr/>
      </dsp:nvSpPr>
      <dsp:spPr>
        <a:xfrm>
          <a:off x="596945" y="3971744"/>
          <a:ext cx="778959" cy="77895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hueOff val="0"/>
              <a:satOff val="0"/>
              <a:lumOff val="0"/>
              <a:alphaOff val="-32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D8B3CB-7387-4595-B752-36F19463785A}">
      <dsp:nvSpPr>
        <dsp:cNvPr id="0" name=""/>
        <dsp:cNvSpPr/>
      </dsp:nvSpPr>
      <dsp:spPr>
        <a:xfrm>
          <a:off x="473827" y="4984272"/>
          <a:ext cx="8010776" cy="623167"/>
        </a:xfrm>
        <a:prstGeom prst="rect">
          <a:avLst/>
        </a:prstGeom>
        <a:solidFill>
          <a:schemeClr val="bg1">
            <a:lumMod val="20000"/>
            <a:lumOff val="80000"/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4639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– повышение эффективности всей деятельности в образовательной организации</a:t>
          </a:r>
          <a:endParaRPr lang="ru-RU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73827" y="4984272"/>
        <a:ext cx="8010776" cy="623167"/>
      </dsp:txXfrm>
    </dsp:sp>
    <dsp:sp modelId="{EF518808-39B6-47D7-8DE3-38EDAB17F42B}">
      <dsp:nvSpPr>
        <dsp:cNvPr id="0" name=""/>
        <dsp:cNvSpPr/>
      </dsp:nvSpPr>
      <dsp:spPr>
        <a:xfrm>
          <a:off x="84347" y="4906376"/>
          <a:ext cx="778959" cy="77895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hueOff val="0"/>
              <a:satOff val="0"/>
              <a:lumOff val="0"/>
              <a:alphaOff val="-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764F8A-867D-4850-81DE-553ED8A0B3B7}">
      <dsp:nvSpPr>
        <dsp:cNvPr id="0" name=""/>
        <dsp:cNvSpPr/>
      </dsp:nvSpPr>
      <dsp:spPr>
        <a:xfrm>
          <a:off x="3006108" y="3619901"/>
          <a:ext cx="2772758" cy="2772758"/>
        </a:xfrm>
        <a:prstGeom prst="ellipse">
          <a:avLst/>
        </a:prstGeom>
        <a:solidFill>
          <a:schemeClr val="accent3">
            <a:alpha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cap="all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Демонстрационный экзамен </a:t>
          </a:r>
          <a:endParaRPr lang="ru-RU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412169" y="4025962"/>
        <a:ext cx="1960636" cy="1960636"/>
      </dsp:txXfrm>
    </dsp:sp>
    <dsp:sp modelId="{3D0E3626-F506-47FA-871D-D6AF28778DE6}">
      <dsp:nvSpPr>
        <dsp:cNvPr id="0" name=""/>
        <dsp:cNvSpPr/>
      </dsp:nvSpPr>
      <dsp:spPr>
        <a:xfrm rot="12900000">
          <a:off x="1120558" y="3101450"/>
          <a:ext cx="2231675" cy="790236"/>
        </a:xfrm>
        <a:prstGeom prst="leftArrow">
          <a:avLst>
            <a:gd name="adj1" fmla="val 60000"/>
            <a:gd name="adj2" fmla="val 50000"/>
          </a:avLst>
        </a:prstGeom>
        <a:solidFill>
          <a:schemeClr val="bg1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2FF0E4-FDCA-419D-B1E3-ED4EEB5E3B02}">
      <dsp:nvSpPr>
        <dsp:cNvPr id="0" name=""/>
        <dsp:cNvSpPr/>
      </dsp:nvSpPr>
      <dsp:spPr>
        <a:xfrm>
          <a:off x="5294" y="1802902"/>
          <a:ext cx="2634120" cy="2107296"/>
        </a:xfrm>
        <a:prstGeom prst="roundRect">
          <a:avLst>
            <a:gd name="adj" fmla="val 10000"/>
          </a:avLst>
        </a:prstGeom>
        <a:solidFill>
          <a:schemeClr val="bg1">
            <a:lumMod val="20000"/>
            <a:lumOff val="80000"/>
            <a:alpha val="9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195" tIns="36195" rIns="36195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Временные затраты</a:t>
          </a:r>
          <a:endParaRPr lang="ru-RU" sz="19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7015" y="1864623"/>
        <a:ext cx="2510678" cy="1983854"/>
      </dsp:txXfrm>
    </dsp:sp>
    <dsp:sp modelId="{61D3A48A-DCD7-4E64-BB99-9F942EC58861}">
      <dsp:nvSpPr>
        <dsp:cNvPr id="0" name=""/>
        <dsp:cNvSpPr/>
      </dsp:nvSpPr>
      <dsp:spPr>
        <a:xfrm rot="16200000">
          <a:off x="3276650" y="1979060"/>
          <a:ext cx="2231675" cy="790236"/>
        </a:xfrm>
        <a:prstGeom prst="leftArrow">
          <a:avLst>
            <a:gd name="adj1" fmla="val 60000"/>
            <a:gd name="adj2" fmla="val 50000"/>
          </a:avLst>
        </a:prstGeom>
        <a:solidFill>
          <a:schemeClr val="bg1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393C9C-78CB-4572-8CE8-7959F4AE53E2}">
      <dsp:nvSpPr>
        <dsp:cNvPr id="0" name=""/>
        <dsp:cNvSpPr/>
      </dsp:nvSpPr>
      <dsp:spPr>
        <a:xfrm>
          <a:off x="3075427" y="204692"/>
          <a:ext cx="2634120" cy="2107296"/>
        </a:xfrm>
        <a:prstGeom prst="roundRect">
          <a:avLst>
            <a:gd name="adj" fmla="val 10000"/>
          </a:avLst>
        </a:prstGeom>
        <a:solidFill>
          <a:schemeClr val="bg1">
            <a:lumMod val="20000"/>
            <a:lumOff val="80000"/>
            <a:alpha val="7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195" tIns="36195" rIns="36195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Материальные затраты</a:t>
          </a:r>
          <a:endParaRPr lang="ru-RU" sz="19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137148" y="266413"/>
        <a:ext cx="2510678" cy="1983854"/>
      </dsp:txXfrm>
    </dsp:sp>
    <dsp:sp modelId="{DAA545EE-1BA7-4A0E-A0DA-B839E670DE16}">
      <dsp:nvSpPr>
        <dsp:cNvPr id="0" name=""/>
        <dsp:cNvSpPr/>
      </dsp:nvSpPr>
      <dsp:spPr>
        <a:xfrm rot="19500000">
          <a:off x="5432742" y="3101450"/>
          <a:ext cx="2231675" cy="790236"/>
        </a:xfrm>
        <a:prstGeom prst="leftArrow">
          <a:avLst>
            <a:gd name="adj1" fmla="val 60000"/>
            <a:gd name="adj2" fmla="val 50000"/>
          </a:avLst>
        </a:prstGeom>
        <a:solidFill>
          <a:schemeClr val="bg1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398CA7-F8B3-4EF0-B59B-421EA4FB663D}">
      <dsp:nvSpPr>
        <dsp:cNvPr id="0" name=""/>
        <dsp:cNvSpPr/>
      </dsp:nvSpPr>
      <dsp:spPr>
        <a:xfrm>
          <a:off x="6145560" y="1802902"/>
          <a:ext cx="2634120" cy="2107296"/>
        </a:xfrm>
        <a:prstGeom prst="roundRect">
          <a:avLst>
            <a:gd name="adj" fmla="val 10000"/>
          </a:avLst>
        </a:prstGeom>
        <a:solidFill>
          <a:schemeClr val="bg1">
            <a:lumMod val="20000"/>
            <a:lumOff val="80000"/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195" tIns="36195" rIns="36195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Психоэмоциональные затраты</a:t>
          </a:r>
          <a:endParaRPr lang="ru-RU" sz="19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207281" y="1864623"/>
        <a:ext cx="2510678" cy="19838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43729F-6C2F-4316-BBCF-618B3A6FBD89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BAE53C-6B85-47B0-8C67-2E56C8BA21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0734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921B22-B133-4CB5-AB9F-EA29564E22EC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D8BD30-4B9F-4C6B-99B0-3796B30177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97600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5F474-4BEC-4824-B655-7250386411C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C0BA3-1060-49EE-888B-2145A37C03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54613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5F474-4BEC-4824-B655-7250386411C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C0BA3-1060-49EE-888B-2145A37C03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11839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5F474-4BEC-4824-B655-7250386411C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C0BA3-1060-49EE-888B-2145A37C03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3713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4050"/>
            </a:lvl1pPr>
          </a:lstStyle>
          <a:p>
            <a:r>
              <a:rPr lang="ru-RU" noProof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8955" y="4344994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3428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3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2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0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/>
              <a:t>Образец подзаголовка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5250" b="1" i="1" u="none" strike="noStrike" kern="1200" cap="none" spc="-482" normalizeH="0" baseline="0" noProof="0" dirty="0" smtClean="0">
                <a:ln w="11430"/>
                <a:gradFill>
                  <a:gsLst>
                    <a:gs pos="0">
                      <a:srgbClr val="0066FF"/>
                    </a:gs>
                    <a:gs pos="28000">
                      <a:srgbClr val="2E59B0"/>
                    </a:gs>
                    <a:gs pos="62000">
                      <a:srgbClr val="2B395F"/>
                    </a:gs>
                    <a:gs pos="88000">
                      <a:srgbClr val="00000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/>
              <a:t>щелкните, чтобы…</a:t>
            </a:r>
          </a:p>
        </p:txBody>
      </p:sp>
    </p:spTree>
    <p:extLst>
      <p:ext uri="{BB962C8B-B14F-4D97-AF65-F5344CB8AC3E}">
        <p14:creationId xmlns:p14="http://schemas.microsoft.com/office/powerpoint/2010/main" val="369298099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4050"/>
            </a:lvl1pPr>
          </a:lstStyle>
          <a:p>
            <a:r>
              <a:rPr lang="ru-RU" noProof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8955" y="4344994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3428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3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2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0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/>
              <a:t>Образец подзаголовка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5250" b="1" i="1" u="none" strike="noStrike" kern="1200" cap="none" spc="-482" normalizeH="0" baseline="0" noProof="0" dirty="0" smtClean="0">
                <a:ln w="11430"/>
                <a:gradFill>
                  <a:gsLst>
                    <a:gs pos="0">
                      <a:srgbClr val="0066FF"/>
                    </a:gs>
                    <a:gs pos="28000">
                      <a:srgbClr val="2E59B0"/>
                    </a:gs>
                    <a:gs pos="62000">
                      <a:srgbClr val="2B395F"/>
                    </a:gs>
                    <a:gs pos="88000">
                      <a:srgbClr val="00000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/>
              <a:t>щелкните, чтобы…</a:t>
            </a:r>
          </a:p>
        </p:txBody>
      </p:sp>
    </p:spTree>
    <p:extLst>
      <p:ext uri="{BB962C8B-B14F-4D97-AF65-F5344CB8AC3E}">
        <p14:creationId xmlns:p14="http://schemas.microsoft.com/office/powerpoint/2010/main" val="2759339474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8955" y="4344990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/>
              <a:t>Образец подзаголовка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7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0066FF"/>
                    </a:gs>
                    <a:gs pos="28000">
                      <a:srgbClr val="2E59B0"/>
                    </a:gs>
                    <a:gs pos="62000">
                      <a:srgbClr val="2B395F"/>
                    </a:gs>
                    <a:gs pos="88000">
                      <a:srgbClr val="00000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/>
              <a:t>щелкните, чтобы…</a:t>
            </a:r>
          </a:p>
        </p:txBody>
      </p:sp>
    </p:spTree>
    <p:extLst>
      <p:ext uri="{BB962C8B-B14F-4D97-AF65-F5344CB8AC3E}">
        <p14:creationId xmlns:p14="http://schemas.microsoft.com/office/powerpoint/2010/main" val="646881263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sm_book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1755775"/>
            <a:ext cx="1614488" cy="1689100"/>
          </a:xfrm>
          <a:prstGeom prst="rect">
            <a:avLst/>
          </a:prstGeom>
          <a:noFill/>
          <a:ln w="50800" cap="sq" cmpd="dbl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1F15A4-847C-42D9-B435-FB8430E09AE8}" type="datetime8">
              <a:rPr lang="en-US">
                <a:solidFill>
                  <a:srgbClr val="39302A"/>
                </a:solidFill>
              </a:rPr>
              <a:pPr>
                <a:defRPr/>
              </a:pPr>
              <a:t>3/30/2022 2:18 PM</a:t>
            </a:fld>
            <a:endParaRPr lang="en-US">
              <a:solidFill>
                <a:srgbClr val="39302A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9302A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C54E2B62-9A4C-4BED-83A9-83BB3C224E5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74637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sm_book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1755775"/>
            <a:ext cx="1614488" cy="1689100"/>
          </a:xfrm>
          <a:prstGeom prst="rect">
            <a:avLst/>
          </a:prstGeom>
          <a:noFill/>
          <a:ln w="50800" cap="sq" cmpd="dbl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1F15A4-847C-42D9-B435-FB8430E09AE8}" type="datetime8">
              <a:rPr lang="en-US">
                <a:solidFill>
                  <a:srgbClr val="39302A"/>
                </a:solidFill>
              </a:rPr>
              <a:pPr>
                <a:defRPr/>
              </a:pPr>
              <a:t>3/30/2022 2:18 PM</a:t>
            </a:fld>
            <a:endParaRPr lang="en-US">
              <a:solidFill>
                <a:srgbClr val="39302A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9302A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C54E2B62-9A4C-4BED-83A9-83BB3C224E5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2627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5F474-4BEC-4824-B655-7250386411C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C0BA3-1060-49EE-888B-2145A37C03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8107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5F474-4BEC-4824-B655-7250386411C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C0BA3-1060-49EE-888B-2145A37C03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1019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5F474-4BEC-4824-B655-7250386411C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C0BA3-1060-49EE-888B-2145A37C03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8790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5F474-4BEC-4824-B655-7250386411C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C0BA3-1060-49EE-888B-2145A37C03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94536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5F474-4BEC-4824-B655-7250386411C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C0BA3-1060-49EE-888B-2145A37C03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46942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5F474-4BEC-4824-B655-7250386411C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C0BA3-1060-49EE-888B-2145A37C03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4119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5F474-4BEC-4824-B655-7250386411C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C0BA3-1060-49EE-888B-2145A37C03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8364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5F474-4BEC-4824-B655-7250386411C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C0BA3-1060-49EE-888B-2145A37C03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0796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>
            <a:alphaModFix amt="16000"/>
            <a:lum/>
          </a:blip>
          <a:srcRect/>
          <a:stretch>
            <a:fillRect l="-24000" r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E5F474-4BEC-4824-B655-7250386411C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DC0BA3-1060-49EE-888B-2145A37C03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1191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87" r:id="rId12"/>
    <p:sldLayoutId id="2147483688" r:id="rId13"/>
    <p:sldLayoutId id="2147483689" r:id="rId14"/>
    <p:sldLayoutId id="2147483690" r:id="rId15"/>
    <p:sldLayoutId id="2147483691" r:id="rId16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0167" y="2078038"/>
            <a:ext cx="8727482" cy="1296144"/>
          </a:xfrm>
        </p:spPr>
        <p:txBody>
          <a:bodyPr>
            <a:noAutofit/>
          </a:bodyPr>
          <a:lstStyle/>
          <a:p>
            <a:r>
              <a:rPr lang="ru-RU" sz="1800" dirty="0">
                <a:solidFill>
                  <a:srgbClr val="6F3B5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800" dirty="0">
                <a:solidFill>
                  <a:srgbClr val="6F3B5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dirty="0" smtClean="0">
                <a:solidFill>
                  <a:srgbClr val="6F3B5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Бережливые проекты в образовании: кому и зачем они </a:t>
            </a:r>
            <a:r>
              <a:rPr lang="ru-RU" sz="3600" b="1" dirty="0" smtClean="0">
                <a:solidFill>
                  <a:srgbClr val="6F3B5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нужны?</a:t>
            </a:r>
            <a:endParaRPr lang="ru-RU" sz="3600" b="1" dirty="0">
              <a:solidFill>
                <a:srgbClr val="6F3B5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365104"/>
            <a:ext cx="3051017" cy="230074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836330" y="6267912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n>
                  <a:solidFill>
                    <a:srgbClr val="682245"/>
                  </a:solidFill>
                </a:ln>
                <a:solidFill>
                  <a:srgbClr val="993366"/>
                </a:solidFill>
                <a:cs typeface="Times New Roman" panose="02020603050405020304" pitchFamily="18" charset="0"/>
              </a:rPr>
              <a:t>2022</a:t>
            </a:r>
            <a:endParaRPr lang="ru-RU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0" y="616595"/>
            <a:ext cx="8892480" cy="27461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 smtClean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Государственное бюджетное профессиональное образования учреждение </a:t>
            </a:r>
          </a:p>
          <a:p>
            <a:r>
              <a:rPr lang="ru-RU" sz="1400" b="1" dirty="0" smtClean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«Челябинский государственный колледж индустрии питания и торговли»</a:t>
            </a:r>
          </a:p>
          <a:p>
            <a:endParaRPr lang="ru-RU" sz="1400" b="1" dirty="0" smtClean="0">
              <a:solidFill>
                <a:srgbClr val="8000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0" y="1883293"/>
            <a:ext cx="8892480" cy="27461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 smtClean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Круглый стол в рамках областного конкурса профессионального мастерства по УГС 43.00.00 «Сервис и туризм» </a:t>
            </a:r>
          </a:p>
          <a:p>
            <a:r>
              <a:rPr lang="ru-RU" sz="1400" b="1" cap="all" dirty="0" smtClean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категория Мастера производственного обучения</a:t>
            </a:r>
          </a:p>
          <a:p>
            <a:endParaRPr lang="ru-RU" sz="1400" b="1" dirty="0" smtClean="0">
              <a:solidFill>
                <a:srgbClr val="8000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400" b="1" dirty="0" smtClean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31 марта 2022</a:t>
            </a:r>
            <a:endParaRPr lang="ru-RU" sz="1400" b="1" dirty="0" smtClean="0">
              <a:solidFill>
                <a:srgbClr val="8000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b="1" dirty="0" smtClean="0">
              <a:solidFill>
                <a:srgbClr val="8000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68712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415895133"/>
              </p:ext>
            </p:extLst>
          </p:nvPr>
        </p:nvGraphicFramePr>
        <p:xfrm>
          <a:off x="107504" y="27806"/>
          <a:ext cx="8784976" cy="6597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825322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260648"/>
            <a:ext cx="76328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algun Gothic" panose="020B0503020000020004" pitchFamily="34" charset="-127"/>
              </a:rPr>
              <a:t>Причины, снижающие </a:t>
            </a:r>
            <a:r>
              <a:rPr lang="ru-RU" sz="28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algun Gothic" panose="020B0503020000020004" pitchFamily="34" charset="-127"/>
              </a:rPr>
              <a:t>результаты демонстрационного экзамена</a:t>
            </a:r>
            <a:endParaRPr lang="ru-RU" sz="2800" b="1" dirty="0">
              <a:solidFill>
                <a:schemeClr val="bg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1556792"/>
            <a:ext cx="8136904" cy="830997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algun Gothic" panose="020B0503020000020004" pitchFamily="34" charset="-127"/>
              </a:rPr>
              <a:t>низкий уровень  </a:t>
            </a:r>
            <a:r>
              <a:rPr lang="ru-RU" sz="2400" b="1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algun Gothic" panose="020B0503020000020004" pitchFamily="34" charset="-127"/>
              </a:rPr>
              <a:t>психоэмоциональной </a:t>
            </a:r>
            <a:r>
              <a:rPr lang="ru-RU" sz="24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algun Gothic" panose="020B0503020000020004" pitchFamily="34" charset="-127"/>
              </a:rPr>
              <a:t>подготовки студентов</a:t>
            </a:r>
            <a:endParaRPr lang="ru-RU" sz="2400" b="1" dirty="0">
              <a:solidFill>
                <a:schemeClr val="bg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107504" y="1628800"/>
            <a:ext cx="648072" cy="648072"/>
          </a:xfrm>
          <a:prstGeom prst="ellipse">
            <a:avLst/>
          </a:prstGeom>
          <a:solidFill>
            <a:schemeClr val="bg1">
              <a:lumMod val="20000"/>
              <a:lumOff val="80000"/>
            </a:schemeClr>
          </a:solidFill>
          <a:ln>
            <a:solidFill>
              <a:schemeClr val="bg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107865" y="2769024"/>
            <a:ext cx="648072" cy="648072"/>
          </a:xfrm>
          <a:prstGeom prst="ellipse">
            <a:avLst/>
          </a:prstGeom>
          <a:solidFill>
            <a:schemeClr val="bg1">
              <a:lumMod val="20000"/>
              <a:lumOff val="80000"/>
            </a:schemeClr>
          </a:solidFill>
          <a:ln>
            <a:solidFill>
              <a:schemeClr val="bg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91580" y="2492896"/>
            <a:ext cx="8136904" cy="1200329"/>
          </a:xfrm>
          <a:prstGeom prst="rect">
            <a:avLst/>
          </a:prstGeom>
          <a:noFill/>
          <a:ln w="38100" cap="flat" cmpd="sng" algn="ctr">
            <a:solidFill>
              <a:srgbClr val="6F3B5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algun Gothic" panose="020B0503020000020004" pitchFamily="34" charset="-127"/>
              </a:rPr>
              <a:t>нарушение </a:t>
            </a:r>
            <a:r>
              <a:rPr lang="ru-RU" sz="24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algun Gothic" panose="020B0503020000020004" pitchFamily="34" charset="-127"/>
              </a:rPr>
              <a:t>технологической последовательности выполнения трудовых операций при выполнении заданий демонстрационного экзамена по КОД</a:t>
            </a:r>
            <a:endParaRPr lang="ru-RU" sz="2400" b="1" dirty="0">
              <a:solidFill>
                <a:schemeClr val="bg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Стрелка вниз 6"/>
          <p:cNvSpPr/>
          <p:nvPr/>
        </p:nvSpPr>
        <p:spPr>
          <a:xfrm>
            <a:off x="6804248" y="2060848"/>
            <a:ext cx="432048" cy="432048"/>
          </a:xfrm>
          <a:prstGeom prst="downArrow">
            <a:avLst/>
          </a:prstGeom>
          <a:ln>
            <a:solidFill>
              <a:schemeClr val="bg1">
                <a:lumMod val="20000"/>
                <a:lumOff val="8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53344" y="4132530"/>
            <a:ext cx="8100900" cy="830997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algun Gothic" panose="020B0503020000020004" pitchFamily="34" charset="-127"/>
              </a:rPr>
              <a:t>увеличение </a:t>
            </a:r>
            <a:r>
              <a:rPr lang="ru-RU" sz="24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algun Gothic" panose="020B0503020000020004" pitchFamily="34" charset="-127"/>
              </a:rPr>
              <a:t>времени на подачу блюд     и </a:t>
            </a:r>
            <a:r>
              <a:rPr lang="ru-RU" sz="2400" b="1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algun Gothic" panose="020B0503020000020004" pitchFamily="34" charset="-127"/>
              </a:rPr>
              <a:t>нарушение </a:t>
            </a:r>
            <a:r>
              <a:rPr lang="ru-RU" sz="24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algun Gothic" panose="020B0503020000020004" pitchFamily="34" charset="-127"/>
              </a:rPr>
              <a:t>требований санитарии и гигиены</a:t>
            </a:r>
            <a:endParaRPr lang="ru-RU" sz="2400" b="1" dirty="0">
              <a:solidFill>
                <a:schemeClr val="bg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Стрелка вниз 8"/>
          <p:cNvSpPr/>
          <p:nvPr/>
        </p:nvSpPr>
        <p:spPr>
          <a:xfrm>
            <a:off x="6804248" y="3775617"/>
            <a:ext cx="432048" cy="432048"/>
          </a:xfrm>
          <a:prstGeom prst="downArrow">
            <a:avLst/>
          </a:prstGeom>
          <a:ln>
            <a:solidFill>
              <a:schemeClr val="bg1">
                <a:lumMod val="20000"/>
                <a:lumOff val="8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105272" y="4207665"/>
            <a:ext cx="648072" cy="648072"/>
          </a:xfrm>
          <a:prstGeom prst="ellipse">
            <a:avLst/>
          </a:prstGeom>
          <a:solidFill>
            <a:schemeClr val="bg1">
              <a:lumMod val="20000"/>
              <a:lumOff val="80000"/>
            </a:schemeClr>
          </a:solidFill>
          <a:ln>
            <a:solidFill>
              <a:schemeClr val="bg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163377" y="5301208"/>
            <a:ext cx="648072" cy="648072"/>
          </a:xfrm>
          <a:prstGeom prst="ellipse">
            <a:avLst/>
          </a:prstGeom>
          <a:solidFill>
            <a:schemeClr val="bg1">
              <a:lumMod val="20000"/>
              <a:lumOff val="80000"/>
            </a:schemeClr>
          </a:solidFill>
          <a:ln>
            <a:solidFill>
              <a:schemeClr val="bg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27584" y="5402832"/>
            <a:ext cx="7696075" cy="830997"/>
          </a:xfrm>
          <a:prstGeom prst="rect">
            <a:avLst/>
          </a:prstGeom>
          <a:noFill/>
          <a:ln w="38100" cap="flat" cmpd="sng" algn="ctr">
            <a:solidFill>
              <a:srgbClr val="6F3B5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algun Gothic" panose="020B0503020000020004" pitchFamily="34" charset="-127"/>
              </a:rPr>
              <a:t>неподготовленность материально-технической </a:t>
            </a:r>
            <a:r>
              <a:rPr lang="ru-RU" sz="2400" b="1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algun Gothic" panose="020B0503020000020004" pitchFamily="34" charset="-127"/>
              </a:rPr>
              <a:t>базы филиала</a:t>
            </a:r>
            <a:endParaRPr lang="ru-RU" sz="2400" b="1" dirty="0">
              <a:solidFill>
                <a:schemeClr val="bg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Стрелка вниз 12"/>
          <p:cNvSpPr/>
          <p:nvPr/>
        </p:nvSpPr>
        <p:spPr>
          <a:xfrm>
            <a:off x="6804248" y="4970784"/>
            <a:ext cx="432048" cy="432048"/>
          </a:xfrm>
          <a:prstGeom prst="downArrow">
            <a:avLst/>
          </a:prstGeom>
          <a:ln>
            <a:solidFill>
              <a:schemeClr val="bg1">
                <a:lumMod val="20000"/>
                <a:lumOff val="8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07035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2973" t="22973" r="12433" b="8109"/>
          <a:stretch/>
        </p:blipFill>
        <p:spPr>
          <a:xfrm>
            <a:off x="0" y="44624"/>
            <a:ext cx="9108504" cy="6768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7922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88640"/>
            <a:ext cx="82327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800" b="1" cap="all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КАРТА ТЕКУЩЕГО СОСТОЯНИЯ ПРОЦЕССА</a:t>
            </a:r>
            <a:endParaRPr lang="ru-RU" sz="2800" b="1" dirty="0">
              <a:solidFill>
                <a:schemeClr val="bg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124744"/>
            <a:ext cx="2952328" cy="1107996"/>
          </a:xfrm>
          <a:prstGeom prst="rect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ea typeface="Malgun Gothic" panose="020B0503020000020004" pitchFamily="34" charset="-127"/>
              </a:rPr>
              <a:t>ВХОД ПРОЦЕССА</a:t>
            </a:r>
          </a:p>
          <a:p>
            <a:pPr algn="ctr"/>
            <a:r>
              <a:rPr lang="ru-RU" sz="1600" b="1" dirty="0" smtClean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ea typeface="Malgun Gothic" panose="020B0503020000020004" pitchFamily="34" charset="-127"/>
              </a:rPr>
              <a:t>ознакомление </a:t>
            </a:r>
            <a:r>
              <a:rPr lang="ru-RU" sz="1600" b="1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ea typeface="Malgun Gothic" panose="020B0503020000020004" pitchFamily="34" charset="-127"/>
              </a:rPr>
              <a:t>руководителей ВКР и студентов с заданиями демонстрационного </a:t>
            </a:r>
            <a:r>
              <a:rPr lang="ru-RU" sz="1600" b="1" dirty="0" smtClean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ea typeface="Malgun Gothic" panose="020B0503020000020004" pitchFamily="34" charset="-127"/>
              </a:rPr>
              <a:t>экзамена</a:t>
            </a:r>
            <a:endParaRPr lang="ru-RU" sz="16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20301" y="2460958"/>
            <a:ext cx="10147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ea typeface="Malgun Gothic" panose="020B0503020000020004" pitchFamily="34" charset="-127"/>
              </a:rPr>
              <a:t>декабрь</a:t>
            </a:r>
            <a:endParaRPr lang="ru-RU" dirty="0"/>
          </a:p>
        </p:txBody>
      </p:sp>
      <p:sp>
        <p:nvSpPr>
          <p:cNvPr id="5" name="Стрелка вверх 4"/>
          <p:cNvSpPr/>
          <p:nvPr/>
        </p:nvSpPr>
        <p:spPr>
          <a:xfrm>
            <a:off x="1547664" y="2276872"/>
            <a:ext cx="288032" cy="288032"/>
          </a:xfrm>
          <a:prstGeom prst="upArrow">
            <a:avLst/>
          </a:prstGeom>
          <a:solidFill>
            <a:schemeClr val="bg1">
              <a:lumMod val="60000"/>
              <a:lumOff val="4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491880" y="1278631"/>
            <a:ext cx="5136423" cy="800219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 w="28575">
            <a:solidFill>
              <a:schemeClr val="bg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ea typeface="Malgun Gothic" panose="020B0503020000020004" pitchFamily="34" charset="-127"/>
              </a:rPr>
              <a:t>ДЕЙСТВИЕ  1</a:t>
            </a:r>
          </a:p>
          <a:p>
            <a:pPr algn="ctr"/>
            <a:r>
              <a:rPr lang="ru-RU" sz="1400" b="1" dirty="0">
                <a:solidFill>
                  <a:schemeClr val="bg1">
                    <a:lumMod val="75000"/>
                  </a:schemeClr>
                </a:solidFill>
              </a:rPr>
              <a:t>самостоятельный подбор студентами блюд и составление технологических карт</a:t>
            </a:r>
            <a:endParaRPr lang="ru-RU" sz="12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8" name="Стрелка вверх 7"/>
          <p:cNvSpPr/>
          <p:nvPr/>
        </p:nvSpPr>
        <p:spPr>
          <a:xfrm rot="5400000">
            <a:off x="3203848" y="1534725"/>
            <a:ext cx="288032" cy="288032"/>
          </a:xfrm>
          <a:prstGeom prst="upArrow">
            <a:avLst/>
          </a:prstGeom>
          <a:solidFill>
            <a:schemeClr val="bg1">
              <a:lumMod val="60000"/>
              <a:lumOff val="4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033784" y="2420888"/>
            <a:ext cx="20526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ea typeface="Malgun Gothic" panose="020B0503020000020004" pitchFamily="34" charset="-127"/>
              </a:rPr>
              <a:t>январь - февраль</a:t>
            </a:r>
            <a:endParaRPr lang="ru-RU" dirty="0"/>
          </a:p>
        </p:txBody>
      </p:sp>
      <p:sp>
        <p:nvSpPr>
          <p:cNvPr id="10" name="Стрелка вверх 9"/>
          <p:cNvSpPr/>
          <p:nvPr/>
        </p:nvSpPr>
        <p:spPr>
          <a:xfrm>
            <a:off x="5786728" y="2088724"/>
            <a:ext cx="288032" cy="288032"/>
          </a:xfrm>
          <a:prstGeom prst="upArrow">
            <a:avLst/>
          </a:prstGeom>
          <a:solidFill>
            <a:schemeClr val="bg1">
              <a:lumMod val="60000"/>
              <a:lumOff val="4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508226" y="3789040"/>
            <a:ext cx="5136423" cy="861774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 w="28575">
            <a:solidFill>
              <a:schemeClr val="bg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ea typeface="Malgun Gothic" panose="020B0503020000020004" pitchFamily="34" charset="-127"/>
              </a:rPr>
              <a:t>ДЕЙСТВИЕ  2</a:t>
            </a:r>
          </a:p>
          <a:p>
            <a:pPr algn="ctr"/>
            <a:r>
              <a:rPr lang="ru-RU" sz="1600" b="1" dirty="0">
                <a:solidFill>
                  <a:schemeClr val="bg1">
                    <a:lumMod val="75000"/>
                  </a:schemeClr>
                </a:solidFill>
              </a:rPr>
              <a:t>раз в неделю отработка процесса приготовления блюд в течение апреля и мая</a:t>
            </a:r>
            <a:endParaRPr lang="ru-RU" sz="11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2" name="Стрелка вверх 11"/>
          <p:cNvSpPr/>
          <p:nvPr/>
        </p:nvSpPr>
        <p:spPr>
          <a:xfrm rot="10800000">
            <a:off x="7812360" y="2078850"/>
            <a:ext cx="288032" cy="1710190"/>
          </a:xfrm>
          <a:prstGeom prst="upArrow">
            <a:avLst/>
          </a:prstGeom>
          <a:solidFill>
            <a:schemeClr val="bg1">
              <a:lumMod val="60000"/>
              <a:lumOff val="4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5042515" y="4971364"/>
            <a:ext cx="12909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ea typeface="Malgun Gothic" panose="020B0503020000020004" pitchFamily="34" charset="-127"/>
              </a:rPr>
              <a:t>март - май</a:t>
            </a:r>
            <a:endParaRPr lang="ru-RU" dirty="0"/>
          </a:p>
        </p:txBody>
      </p:sp>
      <p:sp>
        <p:nvSpPr>
          <p:cNvPr id="14" name="Стрелка вверх 13"/>
          <p:cNvSpPr/>
          <p:nvPr/>
        </p:nvSpPr>
        <p:spPr>
          <a:xfrm>
            <a:off x="5788405" y="4683332"/>
            <a:ext cx="288032" cy="288032"/>
          </a:xfrm>
          <a:prstGeom prst="upArrow">
            <a:avLst/>
          </a:prstGeom>
          <a:solidFill>
            <a:schemeClr val="bg1">
              <a:lumMod val="60000"/>
              <a:lumOff val="4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792113" y="3700654"/>
            <a:ext cx="1361527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600" b="1" dirty="0">
                <a:ln w="0"/>
                <a:solidFill>
                  <a:schemeClr val="bg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ДЭ</a:t>
            </a:r>
            <a:endParaRPr lang="ru-RU" sz="6600" dirty="0"/>
          </a:p>
        </p:txBody>
      </p:sp>
      <p:sp>
        <p:nvSpPr>
          <p:cNvPr id="16" name="Стрелка вверх 15"/>
          <p:cNvSpPr/>
          <p:nvPr/>
        </p:nvSpPr>
        <p:spPr>
          <a:xfrm rot="16200000">
            <a:off x="2678744" y="3585532"/>
            <a:ext cx="288032" cy="1338240"/>
          </a:xfrm>
          <a:prstGeom prst="upArrow">
            <a:avLst/>
          </a:prstGeom>
          <a:solidFill>
            <a:schemeClr val="bg1">
              <a:lumMod val="60000"/>
              <a:lumOff val="4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29154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88640"/>
            <a:ext cx="81438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800" b="1" cap="all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КАРТА ЦЕЛЕВОГО СОСТОЯНИЯ ПРОЦЕССА</a:t>
            </a:r>
            <a:endParaRPr lang="ru-RU" sz="2800" b="1" dirty="0">
              <a:solidFill>
                <a:schemeClr val="bg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243667"/>
            <a:ext cx="3672408" cy="1169551"/>
          </a:xfrm>
          <a:prstGeom prst="rect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ea typeface="Malgun Gothic" panose="020B0503020000020004" pitchFamily="34" charset="-127"/>
              </a:rPr>
              <a:t>ознакомление руководителей ВКР и студентов с заданиями демонстрационного экзамена и выбор блюд с составлением сопутствующей документации на практических </a:t>
            </a:r>
            <a:r>
              <a:rPr lang="ru-RU" sz="1400" b="1" dirty="0" smtClean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ea typeface="Malgun Gothic" panose="020B0503020000020004" pitchFamily="34" charset="-127"/>
              </a:rPr>
              <a:t>работах</a:t>
            </a:r>
            <a:endParaRPr lang="ru-RU" sz="14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180706" y="1299611"/>
            <a:ext cx="2088232" cy="954107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algun Gothic" panose="020B0503020000020004" pitchFamily="34" charset="-127"/>
              </a:rPr>
              <a:t>корректировки </a:t>
            </a:r>
            <a:r>
              <a:rPr lang="ru-RU" sz="14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algun Gothic" panose="020B0503020000020004" pitchFamily="34" charset="-127"/>
              </a:rPr>
              <a:t>в рабочие программы модулей, изучаемых на четвертом курсе</a:t>
            </a:r>
            <a:endParaRPr lang="ru-RU" sz="1400" b="1" dirty="0">
              <a:solidFill>
                <a:schemeClr val="bg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588224" y="1284669"/>
            <a:ext cx="2304256" cy="954107"/>
          </a:xfrm>
          <a:prstGeom prst="rect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algun Gothic" panose="020B0503020000020004" pitchFamily="34" charset="-127"/>
              </a:rPr>
              <a:t>проведение лабораторных работ по образцу демонстрационного экзамена</a:t>
            </a:r>
            <a:endParaRPr lang="ru-RU" sz="1400" b="1" dirty="0">
              <a:solidFill>
                <a:schemeClr val="bg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012160" y="3051820"/>
            <a:ext cx="2457822" cy="1169551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algun Gothic" panose="020B0503020000020004" pitchFamily="34" charset="-127"/>
              </a:rPr>
              <a:t>создание буклета для студентов с описанием методик борьбы со стрессовыми состояниями и паническими атаками</a:t>
            </a:r>
            <a:endParaRPr lang="ru-RU" sz="1400" b="1" dirty="0">
              <a:solidFill>
                <a:schemeClr val="bg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3068960"/>
            <a:ext cx="4014192" cy="1169551"/>
          </a:xfrm>
          <a:prstGeom prst="rect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algun Gothic" panose="020B0503020000020004" pitchFamily="34" charset="-127"/>
              </a:rPr>
              <a:t>составление буклета для студентов с перечнем базовых правил техники безопасности и санитарии/ гигиены, по которым производится экспертная оценка на демонстрационном экзамене</a:t>
            </a:r>
            <a:endParaRPr lang="ru-RU" sz="1400" b="1" dirty="0">
              <a:solidFill>
                <a:schemeClr val="bg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9512" y="5165033"/>
            <a:ext cx="2664296" cy="1169551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algun Gothic" panose="020B0503020000020004" pitchFamily="34" charset="-127"/>
              </a:rPr>
              <a:t>организация на базе </a:t>
            </a:r>
            <a:r>
              <a:rPr lang="ru-RU" sz="1400" b="1" dirty="0" err="1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algun Gothic" panose="020B0503020000020004" pitchFamily="34" charset="-127"/>
              </a:rPr>
              <a:t>Коркинского</a:t>
            </a:r>
            <a:r>
              <a:rPr lang="ru-RU" sz="14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algun Gothic" panose="020B0503020000020004" pitchFamily="34" charset="-127"/>
              </a:rPr>
              <a:t> филиала рабочих мест для отработки навыков к сдаче демонстрационного экзамена</a:t>
            </a:r>
            <a:endParaRPr lang="ru-RU" sz="1400" b="1" dirty="0">
              <a:solidFill>
                <a:schemeClr val="bg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Стрелка вправо 8"/>
          <p:cNvSpPr/>
          <p:nvPr/>
        </p:nvSpPr>
        <p:spPr>
          <a:xfrm>
            <a:off x="3923928" y="1628800"/>
            <a:ext cx="256778" cy="288032"/>
          </a:xfrm>
          <a:prstGeom prst="rightArrow">
            <a:avLst/>
          </a:prstGeom>
          <a:solidFill>
            <a:schemeClr val="bg1">
              <a:lumMod val="60000"/>
              <a:lumOff val="4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>
            <a:off x="6268938" y="1581103"/>
            <a:ext cx="256778" cy="361238"/>
          </a:xfrm>
          <a:prstGeom prst="rightArrow">
            <a:avLst/>
          </a:prstGeom>
          <a:solidFill>
            <a:schemeClr val="bg1">
              <a:lumMod val="60000"/>
              <a:lumOff val="4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 rot="5400000">
            <a:off x="7109650" y="2472150"/>
            <a:ext cx="798102" cy="361238"/>
          </a:xfrm>
          <a:prstGeom prst="rightArrow">
            <a:avLst/>
          </a:prstGeom>
          <a:solidFill>
            <a:schemeClr val="bg1">
              <a:lumMod val="60000"/>
              <a:lumOff val="4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 rot="10800000">
            <a:off x="4265712" y="3455976"/>
            <a:ext cx="1746448" cy="361238"/>
          </a:xfrm>
          <a:prstGeom prst="rightArrow">
            <a:avLst/>
          </a:prstGeom>
          <a:solidFill>
            <a:schemeClr val="bg1">
              <a:lumMod val="60000"/>
              <a:lumOff val="4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 rot="5400000">
            <a:off x="681160" y="4512397"/>
            <a:ext cx="798102" cy="361238"/>
          </a:xfrm>
          <a:prstGeom prst="rightArrow">
            <a:avLst/>
          </a:prstGeom>
          <a:solidFill>
            <a:schemeClr val="bg1">
              <a:lumMod val="60000"/>
              <a:lumOff val="4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>
            <a:off x="2843808" y="5605792"/>
            <a:ext cx="1080120" cy="415496"/>
          </a:xfrm>
          <a:prstGeom prst="rightArrow">
            <a:avLst/>
          </a:prstGeom>
          <a:solidFill>
            <a:schemeClr val="bg1">
              <a:lumMod val="60000"/>
              <a:lumOff val="4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3923928" y="5398041"/>
            <a:ext cx="103996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>
                <a:ln w="0"/>
                <a:solidFill>
                  <a:schemeClr val="bg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ДЭ</a:t>
            </a:r>
            <a:endParaRPr lang="ru-RU" sz="4800" dirty="0"/>
          </a:p>
        </p:txBody>
      </p:sp>
      <p:sp>
        <p:nvSpPr>
          <p:cNvPr id="16" name="Стрелка вправо 15"/>
          <p:cNvSpPr/>
          <p:nvPr/>
        </p:nvSpPr>
        <p:spPr>
          <a:xfrm>
            <a:off x="4899670" y="5605792"/>
            <a:ext cx="1080120" cy="415496"/>
          </a:xfrm>
          <a:prstGeom prst="rightArrow">
            <a:avLst/>
          </a:prstGeom>
          <a:solidFill>
            <a:schemeClr val="bg1">
              <a:lumMod val="60000"/>
              <a:lumOff val="4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лестницы, цель, Шаги Лестницы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783" b="89855" l="983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8919" y="3804242"/>
            <a:ext cx="1969914" cy="2971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7328082" y="5321784"/>
            <a:ext cx="153577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n w="0"/>
                <a:solidFill>
                  <a:schemeClr val="bg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Рынок труда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8236513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312426"/>
              </p:ext>
            </p:extLst>
          </p:nvPr>
        </p:nvGraphicFramePr>
        <p:xfrm>
          <a:off x="323528" y="980728"/>
          <a:ext cx="8568952" cy="5472609"/>
        </p:xfrm>
        <a:graphic>
          <a:graphicData uri="http://schemas.openxmlformats.org/drawingml/2006/table">
            <a:tbl>
              <a:tblPr firstRow="1" firstCol="1" bandRow="1">
                <a:tableStyleId>{9D7B26C5-4107-4FEC-AEDC-1716B250A1EF}</a:tableStyleId>
              </a:tblPr>
              <a:tblGrid>
                <a:gridCol w="4926827">
                  <a:extLst>
                    <a:ext uri="{9D8B030D-6E8A-4147-A177-3AD203B41FA5}">
                      <a16:colId xmlns:a16="http://schemas.microsoft.com/office/drawing/2014/main" val="3112343945"/>
                    </a:ext>
                  </a:extLst>
                </a:gridCol>
                <a:gridCol w="2002848">
                  <a:extLst>
                    <a:ext uri="{9D8B030D-6E8A-4147-A177-3AD203B41FA5}">
                      <a16:colId xmlns:a16="http://schemas.microsoft.com/office/drawing/2014/main" val="1275545342"/>
                    </a:ext>
                  </a:extLst>
                </a:gridCol>
                <a:gridCol w="1639277">
                  <a:extLst>
                    <a:ext uri="{9D8B030D-6E8A-4147-A177-3AD203B41FA5}">
                      <a16:colId xmlns:a16="http://schemas.microsoft.com/office/drawing/2014/main" val="1549460320"/>
                    </a:ext>
                  </a:extLst>
                </a:gridCol>
              </a:tblGrid>
              <a:tr h="72968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Наименование показателя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Текущий показатель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Целевой показатель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94276268"/>
                  </a:ext>
                </a:extLst>
              </a:tr>
              <a:tr h="145936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Место в рейтинге качества сдачи демонстрационного экзамена среди филиалов ГБПОУ «Челябинский государственный колледж индустрии питания и торговли»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3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2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531156"/>
                  </a:ext>
                </a:extLst>
              </a:tr>
              <a:tr h="109452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Количество фиксируемых нарушений техники безопасности на одного студента, среди сдавших демонстрационный экзамен</a:t>
                      </a:r>
                      <a:endParaRPr lang="ru-RU" sz="32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*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0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10350898"/>
                  </a:ext>
                </a:extLst>
              </a:tr>
              <a:tr h="10945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Количество фиксируемых нарушений правил санитарии и гигиены, среди сдавших демонстрационный экзамен</a:t>
                      </a:r>
                      <a:r>
                        <a:rPr lang="ru-RU" sz="1800" dirty="0">
                          <a:effectLst/>
                          <a:highlight>
                            <a:srgbClr val="FFFF00"/>
                          </a:highlight>
                        </a:rPr>
                        <a:t> 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*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 0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0287687"/>
                  </a:ext>
                </a:extLst>
              </a:tr>
              <a:tr h="10945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Количество фиксируемых нарушений времени подачи блюд, среди сдавших демонстрационный экзамен</a:t>
                      </a:r>
                      <a:endParaRPr lang="ru-RU" sz="32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*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0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20190015"/>
                  </a:ext>
                </a:extLst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346770" y="134154"/>
            <a:ext cx="83529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cap="all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algun Gothic" panose="020B0503020000020004" pitchFamily="34" charset="-127"/>
              </a:rPr>
              <a:t>Показатели </a:t>
            </a:r>
            <a:r>
              <a:rPr lang="ru-RU" sz="2400" b="1" cap="all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algun Gothic" panose="020B0503020000020004" pitchFamily="34" charset="-127"/>
              </a:rPr>
              <a:t>планового эффекта от реализации </a:t>
            </a:r>
            <a:r>
              <a:rPr lang="ru-RU" sz="2400" b="1" cap="all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algun Gothic" panose="020B0503020000020004" pitchFamily="34" charset="-127"/>
              </a:rPr>
              <a:t> проекта</a:t>
            </a:r>
            <a:endParaRPr lang="ru-RU" sz="2400" b="1" cap="all" dirty="0">
              <a:solidFill>
                <a:schemeClr val="bg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867429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628800"/>
            <a:ext cx="8657703" cy="923330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>
                    <a:lumMod val="75000"/>
                  </a:schemeClr>
                </a:solidFill>
                <a:latin typeface="+mj-lt"/>
              </a:rPr>
              <a:t>Основной задачей бережливых технологий является оптимизация любого процесса как производственного, управленческого, так и образовательного, благодаря выявлению и устранению потерь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260648"/>
            <a:ext cx="8784976" cy="1015663"/>
          </a:xfrm>
          <a:prstGeom prst="rect">
            <a:avLst/>
          </a:prstGeom>
          <a:noFill/>
          <a:ln w="38100">
            <a:solidFill>
              <a:srgbClr val="6F3B55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bg1">
                    <a:lumMod val="75000"/>
                  </a:schemeClr>
                </a:solidFill>
                <a:latin typeface="+mj-lt"/>
              </a:rPr>
              <a:t>Бережливые технологии в образовательных организациях –это технологии, которые повышают качество образования с минимальными затратами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77441" y="2719953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cap="all" dirty="0" smtClean="0">
                <a:solidFill>
                  <a:schemeClr val="bg1">
                    <a:lumMod val="75000"/>
                  </a:schemeClr>
                </a:solidFill>
                <a:latin typeface="+mj-lt"/>
              </a:rPr>
              <a:t>Задачи бережливых технологий в образовании:</a:t>
            </a:r>
            <a:endParaRPr lang="ru-RU" b="1" cap="all" dirty="0">
              <a:solidFill>
                <a:schemeClr val="bg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5" name="Стрелка вниз 4"/>
          <p:cNvSpPr/>
          <p:nvPr/>
        </p:nvSpPr>
        <p:spPr>
          <a:xfrm>
            <a:off x="3951349" y="1276311"/>
            <a:ext cx="1043608" cy="352489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763688" y="3582064"/>
            <a:ext cx="70015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Определить модель поведения родителей, учеников и преподавателей при использовании образовательных ресурсов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763687" y="4686284"/>
            <a:ext cx="70015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Сформировать понимание важности оптимизации учебного процесса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763687" y="5539798"/>
            <a:ext cx="69127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Повысить мотивацию к использованию бережливых технологий</a:t>
            </a:r>
          </a:p>
        </p:txBody>
      </p:sp>
      <p:sp>
        <p:nvSpPr>
          <p:cNvPr id="9" name="Овал 8"/>
          <p:cNvSpPr/>
          <p:nvPr/>
        </p:nvSpPr>
        <p:spPr>
          <a:xfrm>
            <a:off x="1089372" y="3582064"/>
            <a:ext cx="648072" cy="646331"/>
          </a:xfrm>
          <a:prstGeom prst="ellipse">
            <a:avLst/>
          </a:prstGeom>
          <a:noFill/>
          <a:ln w="38100" cap="flat" cmpd="sng" algn="ctr">
            <a:solidFill>
              <a:srgbClr val="6F3B5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ru-RU" sz="2000" b="1" dirty="0">
              <a:solidFill>
                <a:schemeClr val="bg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1058168" y="4669086"/>
            <a:ext cx="648072" cy="646331"/>
          </a:xfrm>
          <a:prstGeom prst="ellipse">
            <a:avLst/>
          </a:prstGeom>
          <a:noFill/>
          <a:ln w="38100" cap="flat" cmpd="sng" algn="ctr">
            <a:solidFill>
              <a:srgbClr val="6F3B5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ru-RU" sz="2000" b="1" dirty="0">
              <a:solidFill>
                <a:schemeClr val="bg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1071587" y="5531197"/>
            <a:ext cx="648072" cy="646331"/>
          </a:xfrm>
          <a:prstGeom prst="ellipse">
            <a:avLst/>
          </a:prstGeom>
          <a:noFill/>
          <a:ln w="38100" cap="flat" cmpd="sng" algn="ctr">
            <a:solidFill>
              <a:srgbClr val="6F3B5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ru-RU" sz="2000" b="1" dirty="0">
              <a:solidFill>
                <a:schemeClr val="bg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269033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60648"/>
            <a:ext cx="86109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cap="all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algun Gothic" panose="020B0503020000020004" pitchFamily="34" charset="-127"/>
              </a:rPr>
              <a:t>Потери </a:t>
            </a:r>
            <a:r>
              <a:rPr lang="ru-RU" sz="2400" b="1" cap="all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algun Gothic" panose="020B0503020000020004" pitchFamily="34" charset="-127"/>
              </a:rPr>
              <a:t>при оказании </a:t>
            </a:r>
            <a:r>
              <a:rPr lang="ru-RU" sz="2400" b="1" cap="all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algun Gothic" panose="020B0503020000020004" pitchFamily="34" charset="-127"/>
              </a:rPr>
              <a:t> образовательных услуг</a:t>
            </a:r>
            <a:endParaRPr lang="ru-RU" sz="2400" b="1" cap="all" dirty="0">
              <a:solidFill>
                <a:schemeClr val="bg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4249254076"/>
              </p:ext>
            </p:extLst>
          </p:nvPr>
        </p:nvGraphicFramePr>
        <p:xfrm>
          <a:off x="251520" y="908720"/>
          <a:ext cx="8712968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318767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260648"/>
            <a:ext cx="79208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Инструменты бережливого производства применительно к образовательному процессу</a:t>
            </a:r>
            <a:endParaRPr lang="ru-RU" sz="2800" b="1" dirty="0">
              <a:solidFill>
                <a:schemeClr val="bg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989184156"/>
              </p:ext>
            </p:extLst>
          </p:nvPr>
        </p:nvGraphicFramePr>
        <p:xfrm>
          <a:off x="107504" y="2060848"/>
          <a:ext cx="8784976" cy="32525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432444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60648"/>
            <a:ext cx="839358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cap="all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algun Gothic" panose="020B0503020000020004" pitchFamily="34" charset="-127"/>
              </a:rPr>
              <a:t>Преимущества применения бережливых технологий</a:t>
            </a:r>
            <a:endParaRPr lang="ru-RU" sz="2000" b="1" cap="all" dirty="0">
              <a:solidFill>
                <a:schemeClr val="bg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786757271"/>
              </p:ext>
            </p:extLst>
          </p:nvPr>
        </p:nvGraphicFramePr>
        <p:xfrm>
          <a:off x="163834" y="678210"/>
          <a:ext cx="8568952" cy="59191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420706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553643"/>
            <a:ext cx="85412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algun Gothic" panose="020B0503020000020004" pitchFamily="34" charset="-127"/>
              </a:rPr>
              <a:t>Проблемы при внедрении бережливых технологий </a:t>
            </a:r>
            <a:endParaRPr lang="ru-RU" sz="2800" b="1" dirty="0">
              <a:solidFill>
                <a:schemeClr val="bg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59632" y="1844824"/>
            <a:ext cx="7056784" cy="400110"/>
          </a:xfrm>
          <a:prstGeom prst="rect">
            <a:avLst/>
          </a:prstGeom>
          <a:noFill/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algun Gothic" panose="020B0503020000020004" pitchFamily="34" charset="-127"/>
              </a:rPr>
              <a:t>Работа </a:t>
            </a:r>
            <a:r>
              <a:rPr lang="ru-RU" sz="20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algun Gothic" panose="020B0503020000020004" pitchFamily="34" charset="-127"/>
              </a:rPr>
              <a:t>сотрудников организована неправильно</a:t>
            </a:r>
            <a:endParaRPr lang="ru-RU" sz="2000" b="1" dirty="0">
              <a:solidFill>
                <a:schemeClr val="bg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59632" y="2500667"/>
            <a:ext cx="7056784" cy="400110"/>
          </a:xfrm>
          <a:prstGeom prst="rect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algun Gothic" panose="020B0503020000020004" pitchFamily="34" charset="-127"/>
              </a:rPr>
              <a:t>Устаревание информации</a:t>
            </a:r>
            <a:endParaRPr lang="ru-RU" sz="2000" b="1" dirty="0">
              <a:solidFill>
                <a:schemeClr val="bg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59632" y="3088426"/>
            <a:ext cx="7111011" cy="707886"/>
          </a:xfrm>
          <a:prstGeom prst="rect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algun Gothic" panose="020B0503020000020004" pitchFamily="34" charset="-127"/>
              </a:rPr>
              <a:t>Неправильно составленные инструкции и требования к сотрудникам </a:t>
            </a:r>
            <a:endParaRPr lang="ru-RU" sz="2000" b="1" dirty="0">
              <a:solidFill>
                <a:schemeClr val="bg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59631" y="3983961"/>
            <a:ext cx="7111011" cy="400110"/>
          </a:xfrm>
          <a:prstGeom prst="rect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algun Gothic" panose="020B0503020000020004" pitchFamily="34" charset="-127"/>
              </a:rPr>
              <a:t>Подготовка лишних документов </a:t>
            </a:r>
            <a:endParaRPr lang="ru-RU" sz="2000" b="1" dirty="0">
              <a:solidFill>
                <a:schemeClr val="bg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48221" y="4600667"/>
            <a:ext cx="7165237" cy="400110"/>
          </a:xfrm>
          <a:prstGeom prst="rect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algun Gothic" panose="020B0503020000020004" pitchFamily="34" charset="-127"/>
              </a:rPr>
              <a:t>Усложнение основных и вспомогательных процессов</a:t>
            </a:r>
            <a:endParaRPr lang="ru-RU" sz="2000" b="1" dirty="0">
              <a:solidFill>
                <a:schemeClr val="bg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82547" y="5217373"/>
            <a:ext cx="7230911" cy="400110"/>
          </a:xfrm>
          <a:prstGeom prst="rect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algun Gothic" panose="020B0503020000020004" pitchFamily="34" charset="-127"/>
              </a:rPr>
              <a:t>Излишний «бюрократизм»</a:t>
            </a:r>
            <a:endParaRPr lang="ru-RU" sz="2000" b="1" dirty="0">
              <a:solidFill>
                <a:schemeClr val="bg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755576" y="1470199"/>
            <a:ext cx="0" cy="3941276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endCxn id="8" idx="1"/>
          </p:cNvCxnSpPr>
          <p:nvPr/>
        </p:nvCxnSpPr>
        <p:spPr>
          <a:xfrm>
            <a:off x="755576" y="5411475"/>
            <a:ext cx="426971" cy="5953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767433" y="4794769"/>
            <a:ext cx="426971" cy="5953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810051" y="4166270"/>
            <a:ext cx="426971" cy="5953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788413" y="3334856"/>
            <a:ext cx="426971" cy="5953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788412" y="2692501"/>
            <a:ext cx="426971" cy="5953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797850" y="1993119"/>
            <a:ext cx="426971" cy="5953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27043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1268760"/>
            <a:ext cx="743274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algun Gothic" panose="020B0503020000020004" pitchFamily="34" charset="-127"/>
              </a:rPr>
              <a:t>«Бережливые</a:t>
            </a:r>
            <a:r>
              <a:rPr lang="ru-RU" sz="48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algun Gothic" panose="020B0503020000020004" pitchFamily="34" charset="-127"/>
              </a:rPr>
              <a:t>» изменения</a:t>
            </a:r>
            <a:endParaRPr lang="ru-RU" sz="4800" b="1" dirty="0">
              <a:solidFill>
                <a:schemeClr val="bg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Равно 2"/>
          <p:cNvSpPr/>
          <p:nvPr/>
        </p:nvSpPr>
        <p:spPr>
          <a:xfrm>
            <a:off x="3391826" y="2564904"/>
            <a:ext cx="2304256" cy="1440160"/>
          </a:xfrm>
          <a:prstGeom prst="mathEqual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835696" y="4581128"/>
            <a:ext cx="532216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algun Gothic" panose="020B0503020000020004" pitchFamily="34" charset="-127"/>
              </a:rPr>
              <a:t>Ресурс </a:t>
            </a:r>
            <a:r>
              <a:rPr lang="ru-RU" sz="54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algun Gothic" panose="020B0503020000020004" pitchFamily="34" charset="-127"/>
              </a:rPr>
              <a:t>развития</a:t>
            </a:r>
            <a:endParaRPr lang="ru-RU" sz="5400" b="1" dirty="0">
              <a:solidFill>
                <a:schemeClr val="bg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20117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920" y="3638408"/>
            <a:ext cx="8727482" cy="1296144"/>
          </a:xfrm>
        </p:spPr>
        <p:txBody>
          <a:bodyPr>
            <a:noAutofit/>
          </a:bodyPr>
          <a:lstStyle/>
          <a:p>
            <a:r>
              <a:rPr lang="ru-RU" sz="1800" dirty="0">
                <a:solidFill>
                  <a:srgbClr val="6F3B5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800" dirty="0">
                <a:solidFill>
                  <a:srgbClr val="6F3B5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dirty="0" smtClean="0">
                <a:solidFill>
                  <a:srgbClr val="6F3B5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Оптимизация процесса подготовки к сдаче студентами демонстрационного экзамена по компетенции 34 Поварское дело в </a:t>
            </a:r>
            <a:r>
              <a:rPr lang="ru-RU" sz="3600" b="1" dirty="0" err="1" smtClean="0">
                <a:solidFill>
                  <a:srgbClr val="6F3B5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Коркинском</a:t>
            </a:r>
            <a:r>
              <a:rPr lang="ru-RU" sz="3600" b="1" dirty="0" smtClean="0">
                <a:solidFill>
                  <a:srgbClr val="6F3B5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филиале ГБПОУ «ЧГКИПИТ»</a:t>
            </a:r>
            <a:endParaRPr lang="ru-RU" sz="3600" b="1" dirty="0">
              <a:solidFill>
                <a:srgbClr val="6F3B5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157192"/>
            <a:ext cx="2000627" cy="1508652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-108520" y="812506"/>
            <a:ext cx="8892480" cy="27461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 smtClean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Государственное бюджетное профессиональное образования учреждение </a:t>
            </a:r>
          </a:p>
          <a:p>
            <a:r>
              <a:rPr lang="ru-RU" sz="1400" b="1" dirty="0" smtClean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«Челябинский государственный колледж индустрии питания и торговли»</a:t>
            </a:r>
          </a:p>
          <a:p>
            <a:endParaRPr lang="ru-RU" sz="1400" b="1" dirty="0" smtClean="0">
              <a:solidFill>
                <a:srgbClr val="8000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836330" y="6267912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n>
                  <a:solidFill>
                    <a:srgbClr val="682245"/>
                  </a:solidFill>
                </a:ln>
                <a:solidFill>
                  <a:srgbClr val="993366"/>
                </a:solidFill>
                <a:cs typeface="Times New Roman" panose="02020603050405020304" pitchFamily="18" charset="0"/>
              </a:rPr>
              <a:t>2022</a:t>
            </a:r>
            <a:endParaRPr lang="ru-RU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-108520" y="2079204"/>
            <a:ext cx="8892480" cy="27461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 smtClean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Круглый стол в рамках областного конкурса профессионального мастерства по УГС 43.00.00 «Сервис и туризм» </a:t>
            </a:r>
          </a:p>
          <a:p>
            <a:r>
              <a:rPr lang="ru-RU" sz="1400" b="1" cap="all" dirty="0" smtClean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категория Мастера производственного обучения</a:t>
            </a:r>
          </a:p>
          <a:p>
            <a:endParaRPr lang="ru-RU" sz="1400" b="1" dirty="0" smtClean="0">
              <a:solidFill>
                <a:srgbClr val="8000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400" b="1" dirty="0" smtClean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31 марта 2022</a:t>
            </a:r>
            <a:endParaRPr lang="ru-RU" sz="1400" b="1" dirty="0" smtClean="0">
              <a:solidFill>
                <a:srgbClr val="8000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b="1" dirty="0" smtClean="0">
              <a:solidFill>
                <a:srgbClr val="8000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03568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323528" y="188640"/>
            <a:ext cx="8568952" cy="1754326"/>
          </a:xfrm>
          <a:prstGeom prst="rect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b="1" cap="all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Демонстрационный экзамен </a:t>
            </a:r>
            <a:r>
              <a:rPr lang="ru-RU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форма оценки соответствия уровня знаний, умений, навыков студентов и выпускников, осваивающих программы подготовки квалифицированных рабочих, служащих, специалистов среднего звена, позволяющих вести профессиональную деятельность в определенной сфере и (или) выполнять работу по конкретным профессии или специальности в соответствии со стандартами </a:t>
            </a:r>
            <a:r>
              <a:rPr lang="ru-RU" b="1" dirty="0" err="1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Ворлдскиллс</a:t>
            </a:r>
            <a:r>
              <a:rPr lang="ru-RU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Россия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70173" y="2420888"/>
            <a:ext cx="8675662" cy="1200329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ВКР – это выпускная квалификационная работа студента, представляющая собой исследование научного характера, проводимое в узких рамках определенной темы. В зависимости от специализации выпускника она может быть выполнена в виде проектно-аналитического или теоретического труда</a:t>
            </a:r>
          </a:p>
        </p:txBody>
      </p:sp>
      <p:sp>
        <p:nvSpPr>
          <p:cNvPr id="11" name="Стрелка вниз 10"/>
          <p:cNvSpPr/>
          <p:nvPr/>
        </p:nvSpPr>
        <p:spPr>
          <a:xfrm>
            <a:off x="467544" y="1942966"/>
            <a:ext cx="504056" cy="477922"/>
          </a:xfrm>
          <a:prstGeom prst="downArrow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 rot="10800000">
            <a:off x="7884368" y="1913510"/>
            <a:ext cx="504056" cy="477922"/>
          </a:xfrm>
          <a:prstGeom prst="downArrow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691680" y="4055744"/>
            <a:ext cx="56681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0"/>
                <a:solidFill>
                  <a:schemeClr val="bg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ДЭ + ВКР = ГИА </a:t>
            </a:r>
            <a:endParaRPr lang="ru-RU" sz="5400" b="1" dirty="0">
              <a:ln w="0"/>
              <a:solidFill>
                <a:schemeClr val="bg1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70173" y="5301208"/>
            <a:ext cx="8675662" cy="923330"/>
          </a:xfrm>
          <a:prstGeom prst="rect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Государственная итоговая аттестация (ГИА) – форма оценки степени и уровня освоения обучающимися образовательных программ, имеющих государственную аккредитацию.</a:t>
            </a:r>
          </a:p>
        </p:txBody>
      </p:sp>
    </p:spTree>
    <p:extLst>
      <p:ext uri="{BB962C8B-B14F-4D97-AF65-F5344CB8AC3E}">
        <p14:creationId xmlns:p14="http://schemas.microsoft.com/office/powerpoint/2010/main" val="2804316373"/>
      </p:ext>
    </p:extLst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Другая 17">
      <a:dk1>
        <a:sysClr val="windowText" lastClr="000000"/>
      </a:dk1>
      <a:lt1>
        <a:srgbClr val="6F3B55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Другая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1686</TotalTime>
  <Words>659</Words>
  <Application>Microsoft Office PowerPoint</Application>
  <PresentationFormat>Экран (4:3)</PresentationFormat>
  <Paragraphs>109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Malgun Gothic</vt:lpstr>
      <vt:lpstr>Arial</vt:lpstr>
      <vt:lpstr>Calibri</vt:lpstr>
      <vt:lpstr>Times New Roman</vt:lpstr>
      <vt:lpstr>1_Тема Office</vt:lpstr>
      <vt:lpstr> Бережливые проекты в образовании: кому и зачем они нужны?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Оптимизация процесса подготовки к сдаче студентами демонстрационного экзамена по компетенции 34 Поварское дело в Коркинском филиале ГБПОУ «ЧГКИПИТ»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ЧГК индустрии питания и торговли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Челябинский государственный колледж индустрии питания и торговли</dc:title>
  <dc:creator>Берсенва</dc:creator>
  <cp:lastModifiedBy>User</cp:lastModifiedBy>
  <cp:revision>142</cp:revision>
  <cp:lastPrinted>2019-06-06T08:31:23Z</cp:lastPrinted>
  <dcterms:created xsi:type="dcterms:W3CDTF">2010-03-17T03:35:41Z</dcterms:created>
  <dcterms:modified xsi:type="dcterms:W3CDTF">2022-03-30T10:40:04Z</dcterms:modified>
</cp:coreProperties>
</file>